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7" r:id="rId9"/>
    <p:sldId id="264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782" autoAdjust="0"/>
  </p:normalViewPr>
  <p:slideViewPr>
    <p:cSldViewPr>
      <p:cViewPr>
        <p:scale>
          <a:sx n="100" d="100"/>
          <a:sy n="100" d="100"/>
        </p:scale>
        <p:origin x="-29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ocuments\&#1060;&#1057;&#1050;&#1053;-2020\&#1044;&#1072;&#1085;&#1085;&#1099;&#1077;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y%20Sudin\Downloads\&#1053;&#1072;&#1088;&#1082;&#1086;&#1084;&#1072;&#1085;&#1099;_&#1075;&#1077;&#1085;&#1076;&#1077;&#108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y%20Sudin\Downloads\&#1053;&#1072;&#1088;&#1082;&#1086;&#1084;&#1072;&#1085;&#1099;_&#1075;&#1077;&#1085;&#1076;&#1077;&#10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990740740740745E-2"/>
          <c:y val="2.3011259106630381E-2"/>
          <c:w val="0.97129629629629666"/>
          <c:h val="0.80190840630902582"/>
        </c:manualLayout>
      </c:layout>
      <c:pie3DChart>
        <c:varyColors val="1"/>
      </c:pie3DChart>
    </c:plotArea>
    <c:legend>
      <c:legendPos val="b"/>
      <c:layout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82-47D4-A7B9-C9B5F4C08F43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F82-47D4-A7B9-C9B5F4C08F43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F82-47D4-A7B9-C9B5F4C08F43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F82-47D4-A7B9-C9B5F4C08F43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F82-47D4-A7B9-C9B5F4C08F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[Наркоманы_гендер.xlsx]Лист2!$A$33:$A$37</c:f>
              <c:strCache>
                <c:ptCount val="5"/>
                <c:pt idx="0">
                  <c:v>Очень распространена</c:v>
                </c:pt>
                <c:pt idx="1">
                  <c:v>Распространена, но меньше, чем везде</c:v>
                </c:pt>
                <c:pt idx="2">
                  <c:v>Распространена, но не больше, чем везде</c:v>
                </c:pt>
                <c:pt idx="3">
                  <c:v>Совсем не распространена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[Наркоманы_гендер.xlsx]Лист2!$B$33:$B$37</c:f>
              <c:numCache>
                <c:formatCode>0.00%</c:formatCode>
                <c:ptCount val="5"/>
                <c:pt idx="0">
                  <c:v>0.30500000000000038</c:v>
                </c:pt>
                <c:pt idx="1">
                  <c:v>0.36500000000000032</c:v>
                </c:pt>
                <c:pt idx="2">
                  <c:v>0.33000000000000052</c:v>
                </c:pt>
                <c:pt idx="3">
                  <c:v>0</c:v>
                </c:pt>
                <c:pt idx="4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F82-47D4-A7B9-C9B5F4C08F43}"/>
            </c:ext>
          </c:extLst>
        </c:ser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5A-4BE9-9531-F74AE46B98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5A-4BE9-9531-F74AE46B98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05A-4BE9-9531-F74AE46B98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[Наркоманы_гендер.xlsx]Лист2!$A$41:$A$43</c:f>
              <c:strCache>
                <c:ptCount val="3"/>
                <c:pt idx="0">
                  <c:v>Да, это серьезная проблема для нашей страны</c:v>
                </c:pt>
                <c:pt idx="1">
                  <c:v>Нет. Данная проблема не столь серьезна по сравнению с другими</c:v>
                </c:pt>
                <c:pt idx="2">
                  <c:v>Проблема наркомании меня не волнует</c:v>
                </c:pt>
              </c:strCache>
            </c:strRef>
          </c:cat>
          <c:val>
            <c:numRef>
              <c:f>[Наркоманы_гендер.xlsx]Лист2!$B$41:$B$43</c:f>
              <c:numCache>
                <c:formatCode>0%</c:formatCode>
                <c:ptCount val="3"/>
                <c:pt idx="0">
                  <c:v>0.42000000000000032</c:v>
                </c:pt>
                <c:pt idx="1">
                  <c:v>0.4</c:v>
                </c:pt>
                <c:pt idx="2">
                  <c:v>0.18000000000000019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05A-4BE9-9531-F74AE46B98FD}"/>
            </c:ext>
          </c:extLst>
        </c:ser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8142388451443569E-2"/>
          <c:y val="0.74355314960629926"/>
          <c:w val="0.96927077865266842"/>
          <c:h val="0.2286690726159230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42F1E-BCAE-43DC-BD3F-0B3A32EB3ADC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9E893-2098-4B9E-8B5C-D333CEDCF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614" y="8685780"/>
            <a:ext cx="2971800" cy="45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eaLnBrk="1" hangingPunct="1"/>
            <a:fld id="{60DF7B99-D4B0-4507-A5E4-CA8E026AC361}" type="slidenum">
              <a:rPr lang="ru-RU" sz="1200">
                <a:latin typeface="Calibri" pitchFamily="34" charset="0"/>
              </a:rPr>
              <a:pPr algn="r" eaLnBrk="1" hangingPunct="1"/>
              <a:t>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12776"/>
            <a:ext cx="7021288" cy="252376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3200" b="1" dirty="0">
                <a:latin typeface="+mn-lt"/>
                <a:cs typeface="Times New Roman" pitchFamily="18" charset="0"/>
              </a:rPr>
              <a:t> </a:t>
            </a:r>
            <a:endParaRPr lang="ru-RU" sz="3200" b="1" dirty="0" smtClean="0">
              <a:latin typeface="+mn-lt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«О состоянии наркоситуации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Нижегородской области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 итогам  2021 года»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8640"/>
            <a:ext cx="8568952" cy="1008063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altLang="ru-RU" sz="24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 МВД России по Нижегородской области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altLang="ru-RU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Аппарат антинаркотической комиссии </a:t>
            </a:r>
          </a:p>
          <a:p>
            <a:pPr algn="r">
              <a:defRPr/>
            </a:pPr>
            <a:r>
              <a:rPr lang="ru-RU" altLang="ru-RU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Нижегородской области</a:t>
            </a:r>
            <a:endParaRPr lang="en-US" altLang="ru-RU" sz="24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60648"/>
            <a:ext cx="15121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9" y="260350"/>
            <a:ext cx="7200924" cy="1008063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распространения наркомании</a:t>
            </a:r>
            <a:endParaRPr lang="en-US" altLang="ru-RU" sz="24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60648"/>
            <a:ext cx="15121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1556792"/>
          <a:ext cx="7272808" cy="4472646"/>
        </p:xfrm>
        <a:graphic>
          <a:graphicData uri="http://schemas.openxmlformats.org/drawingml/2006/table">
            <a:tbl>
              <a:tblPr/>
              <a:tblGrid>
                <a:gridCol w="6250982"/>
                <a:gridCol w="1021826"/>
              </a:tblGrid>
              <a:tr h="648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Неудовлетворенность жизнью, социальное неблагополучие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8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Моральная деградация общества, вседозволенность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38,2%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8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Плохая работа правоохранительных органов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5,8%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Излишняя свобода, отсутствие организованного досуга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8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Влияние наркобизнеса, доступность наркотиков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8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Безработица, экономические проблемы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12%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8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Влияние массовой культуры и СМИ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8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Слабость профилактической работы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8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Другое (впишите)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0,3%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9" y="260350"/>
            <a:ext cx="7200924" cy="1008063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ОБЩЕСТВЕННОЕ МНЕНИЕ О НАИБОЛЕЕ ЭФФЕКТИВНЫХ МЕРАХ БОРЬБЫ С НАРКОМАНИЕЙ</a:t>
            </a:r>
            <a:endParaRPr lang="en-US" altLang="ru-RU" sz="20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18002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3" y="1556794"/>
          <a:ext cx="7488831" cy="4892040"/>
        </p:xfrm>
        <a:graphic>
          <a:graphicData uri="http://schemas.openxmlformats.org/drawingml/2006/table">
            <a:tbl>
              <a:tblPr/>
              <a:tblGrid>
                <a:gridCol w="6601368"/>
                <a:gridCol w="887463"/>
              </a:tblGrid>
              <a:tr h="3166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Специальные концерты, фестивали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12,0%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Физкультурные и спортивные мероприятия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20,0%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Тематические программы и фильмы на телевидении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2,0%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52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Публикации в сети «Интернет», специализированные сайты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6,0%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Лекции и беседы в учебных заведениях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25,0%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Расширение работы с молодежью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25,5%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52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Беседы специалистов-наркологов с родителями учащихся, студентов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18,0%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Выступления бывших наркоманов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20,0%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52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Повышение доступности помощи психологов, психотерапевтов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40,5%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Ужесточение мер наказания за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наркопреступления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10,0%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Принудительное лечение наркоманов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4,0%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Другое (впишите)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0,2%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16632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показателям оценки развития наркоситуации</a:t>
            </a:r>
          </a:p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Нижегородской области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2021 год (в сравнении с РФ, ПФО)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584" y="116633"/>
            <a:ext cx="122805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908720"/>
          <a:ext cx="8568953" cy="4737204"/>
        </p:xfrm>
        <a:graphic>
          <a:graphicData uri="http://schemas.openxmlformats.org/drawingml/2006/table">
            <a:tbl>
              <a:tblPr/>
              <a:tblGrid>
                <a:gridCol w="3249973"/>
                <a:gridCol w="1308656"/>
                <a:gridCol w="1308656"/>
                <a:gridCol w="1350834"/>
                <a:gridCol w="1350834"/>
              </a:tblGrid>
              <a:tr h="2369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оценки наркоситуации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(в баллах)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за 2020 год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ПФО</a:t>
                      </a:r>
                    </a:p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за 2020 год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Нижегородская область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Вовлеченность населения в незаконный оборот наркотиков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27,7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сложное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53"/>
                    </a:solidFill>
                  </a:tcPr>
                </a:tc>
              </a:tr>
              <a:tr h="558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вовлеченности несовершеннолетних в незаконный оборот наркотиков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нейтральное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B7D"/>
                    </a:solidFill>
                  </a:tcPr>
                </a:tc>
              </a:tr>
              <a:tr h="321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Криминогенность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наркомании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28,5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сложное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53"/>
                    </a:solidFill>
                  </a:tcPr>
                </a:tc>
              </a:tr>
              <a:tr h="558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криминогенности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наркомании среди несовершеннолетних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нейтральное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B7D"/>
                    </a:solidFill>
                  </a:tcPr>
                </a:tc>
              </a:tr>
              <a:tr h="374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первичной заболеваемости наркоманией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нейтральное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B7D"/>
                    </a:solidFill>
                  </a:tcPr>
                </a:tc>
              </a:tr>
              <a:tr h="321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Острые отравления наркотиками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нейтральное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B7D"/>
                    </a:solidFill>
                  </a:tcPr>
                </a:tc>
              </a:tr>
              <a:tr h="374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Острые отравления наркотиками среди несовершеннолетних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нейтральное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B7D"/>
                    </a:solidFill>
                  </a:tcPr>
                </a:tc>
              </a:tr>
              <a:tr h="374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Смертность, связанная с острым отравлением наркотиками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нейтральное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B7D"/>
                    </a:solidFill>
                  </a:tcPr>
                </a:tc>
              </a:tr>
              <a:tr h="374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Итоговая оценка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(среднее значение)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показатель не рассчитывался</a:t>
                      </a: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нейтральное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B7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5733256"/>
          <a:ext cx="2769870" cy="731520"/>
        </p:xfrm>
        <a:graphic>
          <a:graphicData uri="http://schemas.openxmlformats.org/drawingml/2006/table">
            <a:tbl>
              <a:tblPr/>
              <a:tblGrid>
                <a:gridCol w="608965"/>
                <a:gridCol w="1170305"/>
                <a:gridCol w="9906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Цвета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нейтральное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зеленый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B7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сложное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желтый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5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предкризисное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оранжевый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кризисное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красный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B4B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07904" y="57332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Отнесение оценочных показателей: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«нейтральное» – от 0 до 25 баллов включительно; «сложное» – свыше 25 до 50 баллов включительно; «предкризисное» – свыше 50 до 75 баллов включительно; «кризисное» – свыше 75 до 100 баллов.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4624"/>
            <a:ext cx="126456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47664" y="188640"/>
            <a:ext cx="7200900" cy="504056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 показатель оценки развития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наркоситуации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graphicFrame>
        <p:nvGraphicFramePr>
          <p:cNvPr id="117" name="Таблица 116"/>
          <p:cNvGraphicFramePr>
            <a:graphicFrameLocks noGrp="1"/>
          </p:cNvGraphicFramePr>
          <p:nvPr/>
        </p:nvGraphicFramePr>
        <p:xfrm>
          <a:off x="2932050" y="1397006"/>
          <a:ext cx="3279900" cy="4063987"/>
        </p:xfrm>
        <a:graphic>
          <a:graphicData uri="http://schemas.openxmlformats.org/drawingml/2006/table">
            <a:tbl>
              <a:tblPr/>
              <a:tblGrid>
                <a:gridCol w="327990"/>
                <a:gridCol w="327990"/>
                <a:gridCol w="327990"/>
                <a:gridCol w="327990"/>
                <a:gridCol w="327990"/>
                <a:gridCol w="327990"/>
                <a:gridCol w="327990"/>
                <a:gridCol w="327990"/>
                <a:gridCol w="327990"/>
                <a:gridCol w="327990"/>
              </a:tblGrid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98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latin typeface="Times New Roman"/>
                        </a:rPr>
                        <a:t>Итоговый показатель оценки развития наркоситуации</a:t>
                      </a:r>
                      <a:endParaRPr lang="ru-RU" sz="500" b="0" i="0" u="none" strike="noStrike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latin typeface="Times New Roman"/>
                        </a:rPr>
                        <a:t> (среднее значение)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2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8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9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0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1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2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3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4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5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6" name="Ковернинский"/>
          <p:cNvSpPr>
            <a:spLocks/>
          </p:cNvSpPr>
          <p:nvPr/>
        </p:nvSpPr>
        <p:spPr bwMode="auto">
          <a:xfrm>
            <a:off x="1895475" y="1828800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7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8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9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0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1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2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3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4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5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6" name="Воротынский 2"/>
          <p:cNvSpPr>
            <a:spLocks/>
          </p:cNvSpPr>
          <p:nvPr/>
        </p:nvSpPr>
        <p:spPr bwMode="auto">
          <a:xfrm>
            <a:off x="3790950" y="4219575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7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8" name="Нижний Новгород"/>
          <p:cNvSpPr>
            <a:spLocks/>
          </p:cNvSpPr>
          <p:nvPr/>
        </p:nvSpPr>
        <p:spPr bwMode="auto">
          <a:xfrm>
            <a:off x="2085975" y="379095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9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0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1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2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3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4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5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6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7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8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9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0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1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2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3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4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5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6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7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8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9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0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1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2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3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4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5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6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7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8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9" name="Володарский"/>
          <p:cNvSpPr>
            <a:spLocks/>
          </p:cNvSpPr>
          <p:nvPr/>
        </p:nvSpPr>
        <p:spPr bwMode="auto">
          <a:xfrm>
            <a:off x="1047750" y="3562350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70" name="rvet"/>
          <p:cNvSpPr txBox="1">
            <a:spLocks noChangeAspect="1" noChangeArrowheads="1"/>
          </p:cNvSpPr>
          <p:nvPr/>
        </p:nvSpPr>
        <p:spPr bwMode="auto">
          <a:xfrm>
            <a:off x="3533775" y="971550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171" name="rhah"/>
          <p:cNvSpPr txBox="1">
            <a:spLocks noChangeArrowheads="1"/>
          </p:cNvSpPr>
          <p:nvPr/>
        </p:nvSpPr>
        <p:spPr bwMode="auto">
          <a:xfrm>
            <a:off x="4381500" y="12858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172" name="rtoha"/>
          <p:cNvSpPr txBox="1">
            <a:spLocks noChangeArrowheads="1"/>
          </p:cNvSpPr>
          <p:nvPr/>
        </p:nvSpPr>
        <p:spPr bwMode="auto">
          <a:xfrm flipV="1">
            <a:off x="5133975" y="962025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Тоншаевский</a:t>
            </a:r>
          </a:p>
        </p:txBody>
      </p:sp>
      <p:sp>
        <p:nvSpPr>
          <p:cNvPr id="173" name="rtonk" descr="Подпись: Тонкинский"/>
          <p:cNvSpPr txBox="1">
            <a:spLocks noChangeArrowheads="1"/>
          </p:cNvSpPr>
          <p:nvPr/>
        </p:nvSpPr>
        <p:spPr bwMode="auto">
          <a:xfrm>
            <a:off x="4476750" y="16287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Тонкинский</a:t>
            </a:r>
          </a:p>
        </p:txBody>
      </p:sp>
      <p:sp>
        <p:nvSpPr>
          <p:cNvPr id="174" name="rure"/>
          <p:cNvSpPr txBox="1">
            <a:spLocks noChangeArrowheads="1"/>
          </p:cNvSpPr>
          <p:nvPr/>
        </p:nvSpPr>
        <p:spPr bwMode="auto">
          <a:xfrm>
            <a:off x="3867150" y="1447800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Уренский</a:t>
            </a:r>
          </a:p>
        </p:txBody>
      </p:sp>
      <p:sp>
        <p:nvSpPr>
          <p:cNvPr id="175" name="rvarn"/>
          <p:cNvSpPr txBox="1">
            <a:spLocks noChangeArrowheads="1"/>
          </p:cNvSpPr>
          <p:nvPr/>
        </p:nvSpPr>
        <p:spPr bwMode="auto">
          <a:xfrm>
            <a:off x="2895600" y="1457325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Варнавинский</a:t>
            </a:r>
          </a:p>
        </p:txBody>
      </p:sp>
      <p:sp>
        <p:nvSpPr>
          <p:cNvPr id="176" name="rkras"/>
          <p:cNvSpPr txBox="1">
            <a:spLocks noChangeArrowheads="1"/>
          </p:cNvSpPr>
          <p:nvPr/>
        </p:nvSpPr>
        <p:spPr bwMode="auto">
          <a:xfrm>
            <a:off x="3133725" y="2076450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Краснобаковский</a:t>
            </a:r>
          </a:p>
        </p:txBody>
      </p:sp>
      <p:sp>
        <p:nvSpPr>
          <p:cNvPr id="177" name="rsar"/>
          <p:cNvSpPr txBox="1">
            <a:spLocks noChangeArrowheads="1"/>
          </p:cNvSpPr>
          <p:nvPr/>
        </p:nvSpPr>
        <p:spPr bwMode="auto">
          <a:xfrm>
            <a:off x="4457700" y="2152650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Шарангский</a:t>
            </a:r>
          </a:p>
        </p:txBody>
      </p:sp>
      <p:sp>
        <p:nvSpPr>
          <p:cNvPr id="178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179" name="rvosk"/>
          <p:cNvSpPr txBox="1">
            <a:spLocks noChangeArrowheads="1"/>
          </p:cNvSpPr>
          <p:nvPr/>
        </p:nvSpPr>
        <p:spPr bwMode="auto">
          <a:xfrm>
            <a:off x="3562350" y="2543175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180" name="rkovr"/>
          <p:cNvSpPr txBox="1">
            <a:spLocks noChangeArrowheads="1"/>
          </p:cNvSpPr>
          <p:nvPr/>
        </p:nvSpPr>
        <p:spPr bwMode="auto">
          <a:xfrm>
            <a:off x="1933575" y="2057400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Ковернинский</a:t>
            </a:r>
          </a:p>
        </p:txBody>
      </p:sp>
      <p:sp>
        <p:nvSpPr>
          <p:cNvPr id="181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г.о.Сокольский</a:t>
            </a:r>
          </a:p>
        </p:txBody>
      </p:sp>
      <p:sp>
        <p:nvSpPr>
          <p:cNvPr id="182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Городец-кий</a:t>
            </a:r>
          </a:p>
        </p:txBody>
      </p:sp>
      <p:sp>
        <p:nvSpPr>
          <p:cNvPr id="183" name="rbors"/>
          <p:cNvSpPr txBox="1">
            <a:spLocks noChangeArrowheads="1"/>
          </p:cNvSpPr>
          <p:nvPr/>
        </p:nvSpPr>
        <p:spPr bwMode="auto">
          <a:xfrm>
            <a:off x="2505075" y="3676650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184" name="rlisk"/>
          <p:cNvSpPr txBox="1">
            <a:spLocks noChangeArrowheads="1"/>
          </p:cNvSpPr>
          <p:nvPr/>
        </p:nvSpPr>
        <p:spPr bwMode="auto">
          <a:xfrm>
            <a:off x="3343275" y="3657600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Лыско-вский</a:t>
            </a:r>
          </a:p>
        </p:txBody>
      </p:sp>
      <p:sp>
        <p:nvSpPr>
          <p:cNvPr id="185" name="rvorot"/>
          <p:cNvSpPr txBox="1">
            <a:spLocks noChangeArrowheads="1"/>
          </p:cNvSpPr>
          <p:nvPr/>
        </p:nvSpPr>
        <p:spPr bwMode="auto">
          <a:xfrm>
            <a:off x="3762375" y="3609975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г.о.Воро-тынский</a:t>
            </a:r>
          </a:p>
        </p:txBody>
      </p:sp>
      <p:sp>
        <p:nvSpPr>
          <p:cNvPr id="186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187" name="rbalah"/>
          <p:cNvSpPr txBox="1">
            <a:spLocks noChangeArrowheads="1"/>
          </p:cNvSpPr>
          <p:nvPr/>
        </p:nvSpPr>
        <p:spPr bwMode="auto">
          <a:xfrm>
            <a:off x="1571625" y="3228975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Балах-нинский</a:t>
            </a:r>
          </a:p>
        </p:txBody>
      </p:sp>
      <p:sp>
        <p:nvSpPr>
          <p:cNvPr id="188" name="rdzer"/>
          <p:cNvSpPr txBox="1">
            <a:spLocks noChangeArrowheads="1"/>
          </p:cNvSpPr>
          <p:nvPr/>
        </p:nvSpPr>
        <p:spPr bwMode="auto">
          <a:xfrm>
            <a:off x="1733550" y="3952875"/>
            <a:ext cx="43815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189" name="rvolod"/>
          <p:cNvSpPr txBox="1">
            <a:spLocks noChangeArrowheads="1"/>
          </p:cNvSpPr>
          <p:nvPr/>
        </p:nvSpPr>
        <p:spPr bwMode="auto">
          <a:xfrm>
            <a:off x="1057275" y="3743325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Володар-ский</a:t>
            </a:r>
          </a:p>
        </p:txBody>
      </p:sp>
      <p:sp>
        <p:nvSpPr>
          <p:cNvPr id="190" name="rnovgr"/>
          <p:cNvSpPr txBox="1">
            <a:spLocks noChangeArrowheads="1"/>
          </p:cNvSpPr>
          <p:nvPr/>
        </p:nvSpPr>
        <p:spPr bwMode="auto">
          <a:xfrm>
            <a:off x="2143125" y="36099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191" name="rpavlo"/>
          <p:cNvSpPr txBox="1">
            <a:spLocks noChangeArrowheads="1"/>
          </p:cNvSpPr>
          <p:nvPr/>
        </p:nvSpPr>
        <p:spPr bwMode="auto">
          <a:xfrm>
            <a:off x="1133475" y="4019550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192" name="rvacha"/>
          <p:cNvSpPr txBox="1">
            <a:spLocks noChangeArrowheads="1"/>
          </p:cNvSpPr>
          <p:nvPr/>
        </p:nvSpPr>
        <p:spPr bwMode="auto">
          <a:xfrm>
            <a:off x="885825" y="4438650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Вачский</a:t>
            </a:r>
          </a:p>
        </p:txBody>
      </p:sp>
      <p:sp>
        <p:nvSpPr>
          <p:cNvPr id="193" name="rsosn"/>
          <p:cNvSpPr txBox="1">
            <a:spLocks noChangeArrowheads="1"/>
          </p:cNvSpPr>
          <p:nvPr/>
        </p:nvSpPr>
        <p:spPr bwMode="auto">
          <a:xfrm>
            <a:off x="1352550" y="4572000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194" name="rbogor"/>
          <p:cNvSpPr txBox="1">
            <a:spLocks noChangeArrowheads="1"/>
          </p:cNvSpPr>
          <p:nvPr/>
        </p:nvSpPr>
        <p:spPr bwMode="auto">
          <a:xfrm>
            <a:off x="1666875" y="3886200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Богородский</a:t>
            </a:r>
          </a:p>
        </p:txBody>
      </p:sp>
      <p:sp>
        <p:nvSpPr>
          <p:cNvPr id="195" name="rkstov"/>
          <p:cNvSpPr txBox="1">
            <a:spLocks noChangeArrowheads="1"/>
          </p:cNvSpPr>
          <p:nvPr/>
        </p:nvSpPr>
        <p:spPr bwMode="auto">
          <a:xfrm>
            <a:off x="2466975" y="4086225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196" name="rspas"/>
          <p:cNvSpPr txBox="1">
            <a:spLocks noChangeArrowheads="1"/>
          </p:cNvSpPr>
          <p:nvPr/>
        </p:nvSpPr>
        <p:spPr bwMode="auto">
          <a:xfrm>
            <a:off x="3752850" y="4305300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197" name="rdalk"/>
          <p:cNvSpPr txBox="1">
            <a:spLocks noChangeArrowheads="1"/>
          </p:cNvSpPr>
          <p:nvPr/>
        </p:nvSpPr>
        <p:spPr bwMode="auto">
          <a:xfrm>
            <a:off x="1962150" y="4400550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Дальне-константиновский</a:t>
            </a:r>
          </a:p>
        </p:txBody>
      </p:sp>
      <p:sp>
        <p:nvSpPr>
          <p:cNvPr id="198" name="rbolmu"/>
          <p:cNvSpPr txBox="1">
            <a:spLocks noChangeArrowheads="1"/>
          </p:cNvSpPr>
          <p:nvPr/>
        </p:nvSpPr>
        <p:spPr bwMode="auto">
          <a:xfrm>
            <a:off x="2847976" y="474345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Больше-мураш-кинский</a:t>
            </a:r>
          </a:p>
        </p:txBody>
      </p:sp>
      <p:sp>
        <p:nvSpPr>
          <p:cNvPr id="199" name="rknag"/>
          <p:cNvSpPr txBox="1">
            <a:spLocks noChangeArrowheads="1"/>
          </p:cNvSpPr>
          <p:nvPr/>
        </p:nvSpPr>
        <p:spPr bwMode="auto">
          <a:xfrm>
            <a:off x="3305175" y="474345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</a:p>
        </p:txBody>
      </p:sp>
      <p:sp>
        <p:nvSpPr>
          <p:cNvPr id="200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201" name="rarda"/>
          <p:cNvSpPr txBox="1">
            <a:spLocks noChangeArrowheads="1"/>
          </p:cNvSpPr>
          <p:nvPr/>
        </p:nvSpPr>
        <p:spPr bwMode="auto">
          <a:xfrm>
            <a:off x="1219200" y="5362575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Ардатов-ский</a:t>
            </a:r>
          </a:p>
        </p:txBody>
      </p:sp>
      <p:sp>
        <p:nvSpPr>
          <p:cNvPr id="202" name="rarza"/>
          <p:cNvSpPr txBox="1">
            <a:spLocks noChangeArrowheads="1"/>
          </p:cNvSpPr>
          <p:nvPr/>
        </p:nvSpPr>
        <p:spPr bwMode="auto">
          <a:xfrm>
            <a:off x="1876425" y="5476875"/>
            <a:ext cx="4762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203" name="rvad"/>
          <p:cNvSpPr txBox="1">
            <a:spLocks noChangeArrowheads="1"/>
          </p:cNvSpPr>
          <p:nvPr/>
        </p:nvSpPr>
        <p:spPr bwMode="auto">
          <a:xfrm>
            <a:off x="2333625" y="50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Вадский</a:t>
            </a:r>
          </a:p>
        </p:txBody>
      </p:sp>
      <p:sp>
        <p:nvSpPr>
          <p:cNvPr id="204" name="rperev"/>
          <p:cNvSpPr txBox="1">
            <a:spLocks noChangeArrowheads="1"/>
          </p:cNvSpPr>
          <p:nvPr/>
        </p:nvSpPr>
        <p:spPr bwMode="auto">
          <a:xfrm>
            <a:off x="2667000" y="4724400"/>
            <a:ext cx="333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Перевоз-ский</a:t>
            </a:r>
          </a:p>
        </p:txBody>
      </p:sp>
      <p:sp>
        <p:nvSpPr>
          <p:cNvPr id="205" name="rbytyr"/>
          <p:cNvSpPr txBox="1">
            <a:spLocks noChangeArrowheads="1"/>
          </p:cNvSpPr>
          <p:nvPr/>
        </p:nvSpPr>
        <p:spPr bwMode="auto">
          <a:xfrm>
            <a:off x="3057525" y="4905375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Бутур-линский</a:t>
            </a:r>
          </a:p>
        </p:txBody>
      </p:sp>
      <p:sp>
        <p:nvSpPr>
          <p:cNvPr id="206" name="rserg"/>
          <p:cNvSpPr txBox="1">
            <a:spLocks noChangeArrowheads="1"/>
          </p:cNvSpPr>
          <p:nvPr/>
        </p:nvSpPr>
        <p:spPr bwMode="auto">
          <a:xfrm>
            <a:off x="3514725" y="4848225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Сергач-ский</a:t>
            </a:r>
          </a:p>
        </p:txBody>
      </p:sp>
      <p:sp>
        <p:nvSpPr>
          <p:cNvPr id="207" name="rpila"/>
          <p:cNvSpPr txBox="1">
            <a:spLocks noChangeArrowheads="1"/>
          </p:cNvSpPr>
          <p:nvPr/>
        </p:nvSpPr>
        <p:spPr bwMode="auto">
          <a:xfrm>
            <a:off x="4086225" y="5210175"/>
            <a:ext cx="40957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Пиль-нен-ский</a:t>
            </a:r>
          </a:p>
        </p:txBody>
      </p:sp>
      <p:sp>
        <p:nvSpPr>
          <p:cNvPr id="208" name="rkyle"/>
          <p:cNvSpPr txBox="1">
            <a:spLocks noChangeArrowheads="1"/>
          </p:cNvSpPr>
          <p:nvPr/>
        </p:nvSpPr>
        <p:spPr bwMode="auto">
          <a:xfrm>
            <a:off x="695325" y="517207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09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210" name="rgaga"/>
          <p:cNvSpPr txBox="1">
            <a:spLocks noChangeArrowheads="1"/>
          </p:cNvSpPr>
          <p:nvPr/>
        </p:nvSpPr>
        <p:spPr bwMode="auto">
          <a:xfrm>
            <a:off x="3114675" y="5772150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</a:p>
        </p:txBody>
      </p:sp>
      <p:sp>
        <p:nvSpPr>
          <p:cNvPr id="211" name="rkrso"/>
          <p:cNvSpPr txBox="1">
            <a:spLocks noChangeArrowheads="1"/>
          </p:cNvSpPr>
          <p:nvPr/>
        </p:nvSpPr>
        <p:spPr bwMode="auto">
          <a:xfrm>
            <a:off x="3724275" y="5219700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Красно-октябрь-</a:t>
            </a:r>
          </a:p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ский</a:t>
            </a:r>
          </a:p>
        </p:txBody>
      </p:sp>
      <p:sp>
        <p:nvSpPr>
          <p:cNvPr id="212" name="rsech"/>
          <p:cNvSpPr txBox="1">
            <a:spLocks noChangeArrowheads="1"/>
          </p:cNvSpPr>
          <p:nvPr/>
        </p:nvSpPr>
        <p:spPr bwMode="auto">
          <a:xfrm>
            <a:off x="3924300" y="5524500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Сеченовский</a:t>
            </a:r>
          </a:p>
        </p:txBody>
      </p:sp>
      <p:sp>
        <p:nvSpPr>
          <p:cNvPr id="213" name="rviks"/>
          <p:cNvSpPr txBox="1">
            <a:spLocks noChangeArrowheads="1"/>
          </p:cNvSpPr>
          <p:nvPr/>
        </p:nvSpPr>
        <p:spPr bwMode="auto">
          <a:xfrm>
            <a:off x="276225" y="5534025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214" name="rvozn"/>
          <p:cNvSpPr txBox="1">
            <a:spLocks noChangeArrowheads="1"/>
          </p:cNvSpPr>
          <p:nvPr/>
        </p:nvSpPr>
        <p:spPr bwMode="auto">
          <a:xfrm>
            <a:off x="809625" y="6029325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215" name="rdivo"/>
          <p:cNvSpPr txBox="1">
            <a:spLocks noChangeArrowheads="1"/>
          </p:cNvSpPr>
          <p:nvPr/>
        </p:nvSpPr>
        <p:spPr bwMode="auto">
          <a:xfrm>
            <a:off x="1352550" y="573405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Диве-евский</a:t>
            </a:r>
          </a:p>
        </p:txBody>
      </p:sp>
      <p:sp>
        <p:nvSpPr>
          <p:cNvPr id="216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217" name="rluko"/>
          <p:cNvSpPr txBox="1">
            <a:spLocks noChangeArrowheads="1"/>
          </p:cNvSpPr>
          <p:nvPr/>
        </p:nvSpPr>
        <p:spPr bwMode="auto">
          <a:xfrm>
            <a:off x="2619375" y="5895975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Лукояновский</a:t>
            </a:r>
          </a:p>
        </p:txBody>
      </p:sp>
      <p:sp>
        <p:nvSpPr>
          <p:cNvPr id="218" name="rbbol"/>
          <p:cNvSpPr txBox="1">
            <a:spLocks noChangeArrowheads="1"/>
          </p:cNvSpPr>
          <p:nvPr/>
        </p:nvSpPr>
        <p:spPr bwMode="auto">
          <a:xfrm>
            <a:off x="3257550" y="5915025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Больше-болдинский</a:t>
            </a:r>
          </a:p>
        </p:txBody>
      </p:sp>
      <p:sp>
        <p:nvSpPr>
          <p:cNvPr id="219" name="rpoch"/>
          <p:cNvSpPr txBox="1">
            <a:spLocks noChangeArrowheads="1"/>
          </p:cNvSpPr>
          <p:nvPr/>
        </p:nvSpPr>
        <p:spPr bwMode="auto">
          <a:xfrm>
            <a:off x="2743200" y="648652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220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21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AFDD7D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222" name="Oval 512"/>
          <p:cNvSpPr>
            <a:spLocks noChangeArrowheads="1"/>
          </p:cNvSpPr>
          <p:nvPr/>
        </p:nvSpPr>
        <p:spPr bwMode="auto">
          <a:xfrm>
            <a:off x="1838325" y="5248275"/>
            <a:ext cx="466725" cy="266700"/>
          </a:xfrm>
          <a:prstGeom prst="ellipse">
            <a:avLst/>
          </a:prstGeom>
          <a:solidFill>
            <a:srgbClr val="FFFF53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  <p:graphicFrame>
        <p:nvGraphicFramePr>
          <p:cNvPr id="324" name="Таблица 323"/>
          <p:cNvGraphicFramePr>
            <a:graphicFrameLocks noGrp="1"/>
          </p:cNvGraphicFramePr>
          <p:nvPr/>
        </p:nvGraphicFramePr>
        <p:xfrm>
          <a:off x="6156176" y="2780928"/>
          <a:ext cx="2232245" cy="2847952"/>
        </p:xfrm>
        <a:graphic>
          <a:graphicData uri="http://schemas.openxmlformats.org/drawingml/2006/table">
            <a:tbl>
              <a:tblPr/>
              <a:tblGrid>
                <a:gridCol w="772701"/>
                <a:gridCol w="120197"/>
                <a:gridCol w="446449"/>
                <a:gridCol w="446449"/>
                <a:gridCol w="446449"/>
              </a:tblGrid>
              <a:tr h="5437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Критерии состояния наркоситуации: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700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Зеленый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нейтральное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Желтый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сложное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Оранжевый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предкризисное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Красный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B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критическое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1180"/>
            <a:ext cx="1156047" cy="73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47664" y="188640"/>
            <a:ext cx="7344941" cy="576064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2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Вовлеченность населения в незаконный оборот наркотиков</a:t>
            </a:r>
            <a:endParaRPr lang="en-US" altLang="ru-RU" sz="22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graphicFrame>
        <p:nvGraphicFramePr>
          <p:cNvPr id="111" name="Таблица 110"/>
          <p:cNvGraphicFramePr>
            <a:graphicFrameLocks noGrp="1"/>
          </p:cNvGraphicFramePr>
          <p:nvPr/>
        </p:nvGraphicFramePr>
        <p:xfrm>
          <a:off x="2962495" y="1396999"/>
          <a:ext cx="3219010" cy="4064002"/>
        </p:xfrm>
        <a:graphic>
          <a:graphicData uri="http://schemas.openxmlformats.org/drawingml/2006/table">
            <a:tbl>
              <a:tblPr/>
              <a:tblGrid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</a:tblGrid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latin typeface="Times New Roman"/>
                        </a:rPr>
                        <a:t>Вовлеченность населения в незаконный оборот наркотиков</a:t>
                      </a:r>
                      <a:endParaRPr lang="ru-RU" sz="500" b="0" i="0" u="none" strike="noStrike">
                        <a:latin typeface="Arial Cyr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0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2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7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8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9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0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1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2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3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4" name="Ковернинский"/>
          <p:cNvSpPr>
            <a:spLocks/>
          </p:cNvSpPr>
          <p:nvPr/>
        </p:nvSpPr>
        <p:spPr bwMode="auto">
          <a:xfrm>
            <a:off x="1907704" y="1844824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5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6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7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8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9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0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1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2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3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4" name="Воротынский 2"/>
          <p:cNvSpPr>
            <a:spLocks/>
          </p:cNvSpPr>
          <p:nvPr/>
        </p:nvSpPr>
        <p:spPr bwMode="auto">
          <a:xfrm>
            <a:off x="3790950" y="4219575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5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6" name="Нижний Новгород"/>
          <p:cNvSpPr>
            <a:spLocks/>
          </p:cNvSpPr>
          <p:nvPr/>
        </p:nvSpPr>
        <p:spPr bwMode="auto">
          <a:xfrm>
            <a:off x="2123728" y="378904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FF4B4B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7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8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9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0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1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2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3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4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5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6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7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8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9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0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1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2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3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4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5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6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7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8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9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0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FF4B4B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1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2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3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4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5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6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7" name="Володарский"/>
          <p:cNvSpPr>
            <a:spLocks/>
          </p:cNvSpPr>
          <p:nvPr/>
        </p:nvSpPr>
        <p:spPr bwMode="auto">
          <a:xfrm>
            <a:off x="1047750" y="3562350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8" name="rvet"/>
          <p:cNvSpPr txBox="1">
            <a:spLocks noChangeAspect="1" noChangeArrowheads="1"/>
          </p:cNvSpPr>
          <p:nvPr/>
        </p:nvSpPr>
        <p:spPr bwMode="auto">
          <a:xfrm>
            <a:off x="3275856" y="1124744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169" name="rhah"/>
          <p:cNvSpPr txBox="1">
            <a:spLocks noChangeArrowheads="1"/>
          </p:cNvSpPr>
          <p:nvPr/>
        </p:nvSpPr>
        <p:spPr bwMode="auto">
          <a:xfrm>
            <a:off x="4381500" y="12858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170" name="rtoha"/>
          <p:cNvSpPr txBox="1">
            <a:spLocks noChangeArrowheads="1"/>
          </p:cNvSpPr>
          <p:nvPr/>
        </p:nvSpPr>
        <p:spPr bwMode="auto">
          <a:xfrm flipV="1">
            <a:off x="5076056" y="1196752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Тоншаевский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71" name="rtonk" descr="Подпись: Тонкинский"/>
          <p:cNvSpPr txBox="1">
            <a:spLocks noChangeArrowheads="1"/>
          </p:cNvSpPr>
          <p:nvPr/>
        </p:nvSpPr>
        <p:spPr bwMode="auto">
          <a:xfrm>
            <a:off x="4355976" y="2060848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Тонкинский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72" name="rure"/>
          <p:cNvSpPr txBox="1">
            <a:spLocks noChangeArrowheads="1"/>
          </p:cNvSpPr>
          <p:nvPr/>
        </p:nvSpPr>
        <p:spPr bwMode="auto">
          <a:xfrm>
            <a:off x="3851920" y="1772816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Уренский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73" name="rvarn"/>
          <p:cNvSpPr txBox="1">
            <a:spLocks noChangeArrowheads="1"/>
          </p:cNvSpPr>
          <p:nvPr/>
        </p:nvSpPr>
        <p:spPr bwMode="auto">
          <a:xfrm>
            <a:off x="2843808" y="1700808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Варнавинский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74" name="rkras"/>
          <p:cNvSpPr txBox="1">
            <a:spLocks noChangeArrowheads="1"/>
          </p:cNvSpPr>
          <p:nvPr/>
        </p:nvSpPr>
        <p:spPr bwMode="auto">
          <a:xfrm>
            <a:off x="3203848" y="2369071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Краснобаковский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75" name="rsar"/>
          <p:cNvSpPr txBox="1">
            <a:spLocks noChangeArrowheads="1"/>
          </p:cNvSpPr>
          <p:nvPr/>
        </p:nvSpPr>
        <p:spPr bwMode="auto">
          <a:xfrm>
            <a:off x="4499992" y="2492896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Шарангский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76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177" name="rvosk"/>
          <p:cNvSpPr txBox="1">
            <a:spLocks noChangeArrowheads="1"/>
          </p:cNvSpPr>
          <p:nvPr/>
        </p:nvSpPr>
        <p:spPr bwMode="auto">
          <a:xfrm>
            <a:off x="3563888" y="2852936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178" name="rkovr"/>
          <p:cNvSpPr txBox="1">
            <a:spLocks noChangeArrowheads="1"/>
          </p:cNvSpPr>
          <p:nvPr/>
        </p:nvSpPr>
        <p:spPr bwMode="auto">
          <a:xfrm>
            <a:off x="1979712" y="2204864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Ковернинский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79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г.о.Сокольский</a:t>
            </a:r>
          </a:p>
        </p:txBody>
      </p:sp>
      <p:sp>
        <p:nvSpPr>
          <p:cNvPr id="180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Городец-кий</a:t>
            </a:r>
          </a:p>
        </p:txBody>
      </p:sp>
      <p:sp>
        <p:nvSpPr>
          <p:cNvPr id="181" name="rbors"/>
          <p:cNvSpPr txBox="1">
            <a:spLocks noChangeArrowheads="1"/>
          </p:cNvSpPr>
          <p:nvPr/>
        </p:nvSpPr>
        <p:spPr bwMode="auto">
          <a:xfrm>
            <a:off x="2505075" y="3676650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182" name="rlisk"/>
          <p:cNvSpPr txBox="1">
            <a:spLocks noChangeArrowheads="1"/>
          </p:cNvSpPr>
          <p:nvPr/>
        </p:nvSpPr>
        <p:spPr bwMode="auto">
          <a:xfrm>
            <a:off x="3343275" y="3657600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Лыско-вский</a:t>
            </a:r>
          </a:p>
        </p:txBody>
      </p:sp>
      <p:sp>
        <p:nvSpPr>
          <p:cNvPr id="183" name="rvorot"/>
          <p:cNvSpPr txBox="1">
            <a:spLocks noChangeArrowheads="1"/>
          </p:cNvSpPr>
          <p:nvPr/>
        </p:nvSpPr>
        <p:spPr bwMode="auto">
          <a:xfrm>
            <a:off x="3707904" y="3789040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г.о.Воро-тынский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84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185" name="rbalah"/>
          <p:cNvSpPr txBox="1">
            <a:spLocks noChangeArrowheads="1"/>
          </p:cNvSpPr>
          <p:nvPr/>
        </p:nvSpPr>
        <p:spPr bwMode="auto">
          <a:xfrm>
            <a:off x="1571625" y="3228975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Балах-нинский</a:t>
            </a:r>
          </a:p>
        </p:txBody>
      </p:sp>
      <p:sp>
        <p:nvSpPr>
          <p:cNvPr id="186" name="rdzer"/>
          <p:cNvSpPr txBox="1">
            <a:spLocks noChangeArrowheads="1"/>
          </p:cNvSpPr>
          <p:nvPr/>
        </p:nvSpPr>
        <p:spPr bwMode="auto">
          <a:xfrm>
            <a:off x="1733550" y="3952875"/>
            <a:ext cx="43815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187" name="rvolod"/>
          <p:cNvSpPr txBox="1">
            <a:spLocks noChangeArrowheads="1"/>
          </p:cNvSpPr>
          <p:nvPr/>
        </p:nvSpPr>
        <p:spPr bwMode="auto">
          <a:xfrm>
            <a:off x="1057275" y="3743325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Володар-ский</a:t>
            </a:r>
          </a:p>
        </p:txBody>
      </p:sp>
      <p:sp>
        <p:nvSpPr>
          <p:cNvPr id="188" name="rnovgr"/>
          <p:cNvSpPr txBox="1">
            <a:spLocks noChangeArrowheads="1"/>
          </p:cNvSpPr>
          <p:nvPr/>
        </p:nvSpPr>
        <p:spPr bwMode="auto">
          <a:xfrm>
            <a:off x="2143125" y="36099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189" name="rpavlo"/>
          <p:cNvSpPr txBox="1">
            <a:spLocks noChangeArrowheads="1"/>
          </p:cNvSpPr>
          <p:nvPr/>
        </p:nvSpPr>
        <p:spPr bwMode="auto">
          <a:xfrm>
            <a:off x="1133475" y="4019550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190" name="rvacha"/>
          <p:cNvSpPr txBox="1">
            <a:spLocks noChangeArrowheads="1"/>
          </p:cNvSpPr>
          <p:nvPr/>
        </p:nvSpPr>
        <p:spPr bwMode="auto">
          <a:xfrm>
            <a:off x="885825" y="4438650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Вачский</a:t>
            </a:r>
          </a:p>
        </p:txBody>
      </p:sp>
      <p:sp>
        <p:nvSpPr>
          <p:cNvPr id="191" name="rsosn"/>
          <p:cNvSpPr txBox="1">
            <a:spLocks noChangeArrowheads="1"/>
          </p:cNvSpPr>
          <p:nvPr/>
        </p:nvSpPr>
        <p:spPr bwMode="auto">
          <a:xfrm>
            <a:off x="1352550" y="4572000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192" name="rbogor"/>
          <p:cNvSpPr txBox="1">
            <a:spLocks noChangeArrowheads="1"/>
          </p:cNvSpPr>
          <p:nvPr/>
        </p:nvSpPr>
        <p:spPr bwMode="auto">
          <a:xfrm>
            <a:off x="1763688" y="4221088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Богородский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93" name="rkstov"/>
          <p:cNvSpPr txBox="1">
            <a:spLocks noChangeArrowheads="1"/>
          </p:cNvSpPr>
          <p:nvPr/>
        </p:nvSpPr>
        <p:spPr bwMode="auto">
          <a:xfrm>
            <a:off x="2466975" y="4086225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194" name="rspas"/>
          <p:cNvSpPr txBox="1">
            <a:spLocks noChangeArrowheads="1"/>
          </p:cNvSpPr>
          <p:nvPr/>
        </p:nvSpPr>
        <p:spPr bwMode="auto">
          <a:xfrm>
            <a:off x="3752850" y="4305300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195" name="rdalk"/>
          <p:cNvSpPr txBox="1">
            <a:spLocks noChangeArrowheads="1"/>
          </p:cNvSpPr>
          <p:nvPr/>
        </p:nvSpPr>
        <p:spPr bwMode="auto">
          <a:xfrm>
            <a:off x="1962150" y="4400550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Дальне-константиновский</a:t>
            </a:r>
          </a:p>
        </p:txBody>
      </p:sp>
      <p:sp>
        <p:nvSpPr>
          <p:cNvPr id="196" name="rbolmu"/>
          <p:cNvSpPr txBox="1">
            <a:spLocks noChangeArrowheads="1"/>
          </p:cNvSpPr>
          <p:nvPr/>
        </p:nvSpPr>
        <p:spPr bwMode="auto">
          <a:xfrm>
            <a:off x="2847976" y="474345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Больше-мураш-кинский</a:t>
            </a:r>
          </a:p>
        </p:txBody>
      </p:sp>
      <p:sp>
        <p:nvSpPr>
          <p:cNvPr id="197" name="rknag"/>
          <p:cNvSpPr txBox="1">
            <a:spLocks noChangeArrowheads="1"/>
          </p:cNvSpPr>
          <p:nvPr/>
        </p:nvSpPr>
        <p:spPr bwMode="auto">
          <a:xfrm>
            <a:off x="3305175" y="474345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</a:p>
        </p:txBody>
      </p:sp>
      <p:sp>
        <p:nvSpPr>
          <p:cNvPr id="198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199" name="rarda"/>
          <p:cNvSpPr txBox="1">
            <a:spLocks noChangeArrowheads="1"/>
          </p:cNvSpPr>
          <p:nvPr/>
        </p:nvSpPr>
        <p:spPr bwMode="auto">
          <a:xfrm>
            <a:off x="1219200" y="5362575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Ардатов-ский</a:t>
            </a:r>
          </a:p>
        </p:txBody>
      </p:sp>
      <p:sp>
        <p:nvSpPr>
          <p:cNvPr id="200" name="rarza"/>
          <p:cNvSpPr txBox="1">
            <a:spLocks noChangeArrowheads="1"/>
          </p:cNvSpPr>
          <p:nvPr/>
        </p:nvSpPr>
        <p:spPr bwMode="auto">
          <a:xfrm>
            <a:off x="1876425" y="5476875"/>
            <a:ext cx="4762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201" name="rvad"/>
          <p:cNvSpPr txBox="1">
            <a:spLocks noChangeArrowheads="1"/>
          </p:cNvSpPr>
          <p:nvPr/>
        </p:nvSpPr>
        <p:spPr bwMode="auto">
          <a:xfrm>
            <a:off x="2333625" y="50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Вадский</a:t>
            </a:r>
          </a:p>
        </p:txBody>
      </p:sp>
      <p:sp>
        <p:nvSpPr>
          <p:cNvPr id="202" name="rperev"/>
          <p:cNvSpPr txBox="1">
            <a:spLocks noChangeArrowheads="1"/>
          </p:cNvSpPr>
          <p:nvPr/>
        </p:nvSpPr>
        <p:spPr bwMode="auto">
          <a:xfrm>
            <a:off x="2667000" y="4724400"/>
            <a:ext cx="333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Перевоз-ский</a:t>
            </a:r>
          </a:p>
        </p:txBody>
      </p:sp>
      <p:sp>
        <p:nvSpPr>
          <p:cNvPr id="203" name="rbytyr"/>
          <p:cNvSpPr txBox="1">
            <a:spLocks noChangeArrowheads="1"/>
          </p:cNvSpPr>
          <p:nvPr/>
        </p:nvSpPr>
        <p:spPr bwMode="auto">
          <a:xfrm>
            <a:off x="3057525" y="4905375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Бутур-линский</a:t>
            </a:r>
          </a:p>
        </p:txBody>
      </p:sp>
      <p:sp>
        <p:nvSpPr>
          <p:cNvPr id="204" name="rserg"/>
          <p:cNvSpPr txBox="1">
            <a:spLocks noChangeArrowheads="1"/>
          </p:cNvSpPr>
          <p:nvPr/>
        </p:nvSpPr>
        <p:spPr bwMode="auto">
          <a:xfrm>
            <a:off x="3514725" y="4848225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Сергач-ский</a:t>
            </a:r>
          </a:p>
        </p:txBody>
      </p:sp>
      <p:sp>
        <p:nvSpPr>
          <p:cNvPr id="205" name="rpila"/>
          <p:cNvSpPr txBox="1">
            <a:spLocks noChangeArrowheads="1"/>
          </p:cNvSpPr>
          <p:nvPr/>
        </p:nvSpPr>
        <p:spPr bwMode="auto">
          <a:xfrm>
            <a:off x="4086225" y="5210175"/>
            <a:ext cx="40957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Пиль-нен-ский</a:t>
            </a:r>
          </a:p>
        </p:txBody>
      </p:sp>
      <p:sp>
        <p:nvSpPr>
          <p:cNvPr id="206" name="rkyle"/>
          <p:cNvSpPr txBox="1">
            <a:spLocks noChangeArrowheads="1"/>
          </p:cNvSpPr>
          <p:nvPr/>
        </p:nvSpPr>
        <p:spPr bwMode="auto">
          <a:xfrm>
            <a:off x="695325" y="517207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07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208" name="rgaga"/>
          <p:cNvSpPr txBox="1">
            <a:spLocks noChangeArrowheads="1"/>
          </p:cNvSpPr>
          <p:nvPr/>
        </p:nvSpPr>
        <p:spPr bwMode="auto">
          <a:xfrm>
            <a:off x="3114675" y="5772150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</a:p>
        </p:txBody>
      </p:sp>
      <p:sp>
        <p:nvSpPr>
          <p:cNvPr id="209" name="rkrso"/>
          <p:cNvSpPr txBox="1">
            <a:spLocks noChangeArrowheads="1"/>
          </p:cNvSpPr>
          <p:nvPr/>
        </p:nvSpPr>
        <p:spPr bwMode="auto">
          <a:xfrm>
            <a:off x="3724275" y="5219700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Красно-октябрь-</a:t>
            </a:r>
          </a:p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ский</a:t>
            </a:r>
          </a:p>
        </p:txBody>
      </p:sp>
      <p:sp>
        <p:nvSpPr>
          <p:cNvPr id="210" name="rsech"/>
          <p:cNvSpPr txBox="1">
            <a:spLocks noChangeArrowheads="1"/>
          </p:cNvSpPr>
          <p:nvPr/>
        </p:nvSpPr>
        <p:spPr bwMode="auto">
          <a:xfrm>
            <a:off x="3924300" y="5524500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Сеченовский</a:t>
            </a:r>
          </a:p>
        </p:txBody>
      </p:sp>
      <p:sp>
        <p:nvSpPr>
          <p:cNvPr id="211" name="rviks"/>
          <p:cNvSpPr txBox="1">
            <a:spLocks noChangeArrowheads="1"/>
          </p:cNvSpPr>
          <p:nvPr/>
        </p:nvSpPr>
        <p:spPr bwMode="auto">
          <a:xfrm>
            <a:off x="251520" y="5805264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212" name="rvozn"/>
          <p:cNvSpPr txBox="1">
            <a:spLocks noChangeArrowheads="1"/>
          </p:cNvSpPr>
          <p:nvPr/>
        </p:nvSpPr>
        <p:spPr bwMode="auto">
          <a:xfrm>
            <a:off x="809625" y="6029325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213" name="rdivo"/>
          <p:cNvSpPr txBox="1">
            <a:spLocks noChangeArrowheads="1"/>
          </p:cNvSpPr>
          <p:nvPr/>
        </p:nvSpPr>
        <p:spPr bwMode="auto">
          <a:xfrm>
            <a:off x="1352550" y="573405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Диве-евский</a:t>
            </a:r>
          </a:p>
        </p:txBody>
      </p:sp>
      <p:sp>
        <p:nvSpPr>
          <p:cNvPr id="214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215" name="rluko"/>
          <p:cNvSpPr txBox="1">
            <a:spLocks noChangeArrowheads="1"/>
          </p:cNvSpPr>
          <p:nvPr/>
        </p:nvSpPr>
        <p:spPr bwMode="auto">
          <a:xfrm>
            <a:off x="2619375" y="5895975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Лукояновский</a:t>
            </a:r>
          </a:p>
        </p:txBody>
      </p:sp>
      <p:sp>
        <p:nvSpPr>
          <p:cNvPr id="216" name="rbbol"/>
          <p:cNvSpPr txBox="1">
            <a:spLocks noChangeArrowheads="1"/>
          </p:cNvSpPr>
          <p:nvPr/>
        </p:nvSpPr>
        <p:spPr bwMode="auto">
          <a:xfrm>
            <a:off x="3257550" y="5915025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Больше-болдинский</a:t>
            </a:r>
          </a:p>
        </p:txBody>
      </p:sp>
      <p:sp>
        <p:nvSpPr>
          <p:cNvPr id="217" name="rpoch"/>
          <p:cNvSpPr txBox="1">
            <a:spLocks noChangeArrowheads="1"/>
          </p:cNvSpPr>
          <p:nvPr/>
        </p:nvSpPr>
        <p:spPr bwMode="auto">
          <a:xfrm>
            <a:off x="2771800" y="6597352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218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19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FFFF53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220" name="Oval 512"/>
          <p:cNvSpPr>
            <a:spLocks noChangeArrowheads="1"/>
          </p:cNvSpPr>
          <p:nvPr/>
        </p:nvSpPr>
        <p:spPr bwMode="auto">
          <a:xfrm>
            <a:off x="1838325" y="5248275"/>
            <a:ext cx="466725" cy="266700"/>
          </a:xfrm>
          <a:prstGeom prst="ellipse">
            <a:avLst/>
          </a:prstGeom>
          <a:solidFill>
            <a:srgbClr val="E2870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  <p:graphicFrame>
        <p:nvGraphicFramePr>
          <p:cNvPr id="222" name="Таблица 221"/>
          <p:cNvGraphicFramePr>
            <a:graphicFrameLocks noGrp="1"/>
          </p:cNvGraphicFramePr>
          <p:nvPr/>
        </p:nvGraphicFramePr>
        <p:xfrm>
          <a:off x="6156176" y="2780928"/>
          <a:ext cx="2232245" cy="2847952"/>
        </p:xfrm>
        <a:graphic>
          <a:graphicData uri="http://schemas.openxmlformats.org/drawingml/2006/table">
            <a:tbl>
              <a:tblPr/>
              <a:tblGrid>
                <a:gridCol w="772701"/>
                <a:gridCol w="120197"/>
                <a:gridCol w="446449"/>
                <a:gridCol w="446449"/>
                <a:gridCol w="446449"/>
              </a:tblGrid>
              <a:tr h="5437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Критерии состояния наркоситуации: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700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Зеленый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нейтральное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Желтый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сложное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Оранжевый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предкризисное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Красный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B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критическое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4624"/>
            <a:ext cx="1152129" cy="73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75656" y="116632"/>
            <a:ext cx="7200900" cy="648370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вовлеченности несовершеннолетних, 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незаконный оборот наркотиков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sp>
        <p:nvSpPr>
          <p:cNvPr id="112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3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4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5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6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7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8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9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0" name="Ковернинский"/>
          <p:cNvSpPr>
            <a:spLocks/>
          </p:cNvSpPr>
          <p:nvPr/>
        </p:nvSpPr>
        <p:spPr bwMode="auto">
          <a:xfrm>
            <a:off x="1895475" y="1828800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1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2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3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FFC0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4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5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6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7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8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29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0" name="Воротынский 2"/>
          <p:cNvSpPr>
            <a:spLocks/>
          </p:cNvSpPr>
          <p:nvPr/>
        </p:nvSpPr>
        <p:spPr bwMode="auto">
          <a:xfrm>
            <a:off x="3790950" y="4219575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1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FF4B4B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2" name="Нижний Новгород"/>
          <p:cNvSpPr>
            <a:spLocks/>
          </p:cNvSpPr>
          <p:nvPr/>
        </p:nvSpPr>
        <p:spPr bwMode="auto">
          <a:xfrm>
            <a:off x="2085975" y="379095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3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4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5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6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7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8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39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0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FF4B4B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1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2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3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4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5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6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7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8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49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0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1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2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3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4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5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6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7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8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59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0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1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2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3" name="Володарский"/>
          <p:cNvSpPr>
            <a:spLocks/>
          </p:cNvSpPr>
          <p:nvPr/>
        </p:nvSpPr>
        <p:spPr bwMode="auto">
          <a:xfrm>
            <a:off x="1047750" y="3562350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64" name="rvet"/>
          <p:cNvSpPr txBox="1">
            <a:spLocks noChangeAspect="1" noChangeArrowheads="1"/>
          </p:cNvSpPr>
          <p:nvPr/>
        </p:nvSpPr>
        <p:spPr bwMode="auto">
          <a:xfrm>
            <a:off x="3419872" y="1196752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165" name="rhah"/>
          <p:cNvSpPr txBox="1">
            <a:spLocks noChangeArrowheads="1"/>
          </p:cNvSpPr>
          <p:nvPr/>
        </p:nvSpPr>
        <p:spPr bwMode="auto">
          <a:xfrm>
            <a:off x="4381500" y="12858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166" name="rtoha"/>
          <p:cNvSpPr txBox="1">
            <a:spLocks noChangeArrowheads="1"/>
          </p:cNvSpPr>
          <p:nvPr/>
        </p:nvSpPr>
        <p:spPr bwMode="auto">
          <a:xfrm flipV="1">
            <a:off x="5148064" y="1124744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Тоншаевский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67" name="rtonk" descr="Подпись: Тонкинский"/>
          <p:cNvSpPr txBox="1">
            <a:spLocks noChangeArrowheads="1"/>
          </p:cNvSpPr>
          <p:nvPr/>
        </p:nvSpPr>
        <p:spPr bwMode="auto">
          <a:xfrm>
            <a:off x="4476750" y="16287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Тонкинский</a:t>
            </a:r>
          </a:p>
        </p:txBody>
      </p:sp>
      <p:sp>
        <p:nvSpPr>
          <p:cNvPr id="168" name="rure"/>
          <p:cNvSpPr txBox="1">
            <a:spLocks noChangeArrowheads="1"/>
          </p:cNvSpPr>
          <p:nvPr/>
        </p:nvSpPr>
        <p:spPr bwMode="auto">
          <a:xfrm>
            <a:off x="3851920" y="1700808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Уренский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69" name="rvarn"/>
          <p:cNvSpPr txBox="1">
            <a:spLocks noChangeArrowheads="1"/>
          </p:cNvSpPr>
          <p:nvPr/>
        </p:nvSpPr>
        <p:spPr bwMode="auto">
          <a:xfrm>
            <a:off x="2895600" y="1457325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Варнавинский</a:t>
            </a:r>
          </a:p>
        </p:txBody>
      </p:sp>
      <p:sp>
        <p:nvSpPr>
          <p:cNvPr id="170" name="rkras"/>
          <p:cNvSpPr txBox="1">
            <a:spLocks noChangeArrowheads="1"/>
          </p:cNvSpPr>
          <p:nvPr/>
        </p:nvSpPr>
        <p:spPr bwMode="auto">
          <a:xfrm>
            <a:off x="3203848" y="2348880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Краснобаковский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71" name="rsar"/>
          <p:cNvSpPr txBox="1">
            <a:spLocks noChangeArrowheads="1"/>
          </p:cNvSpPr>
          <p:nvPr/>
        </p:nvSpPr>
        <p:spPr bwMode="auto">
          <a:xfrm>
            <a:off x="4457700" y="2152650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Шарангский</a:t>
            </a:r>
          </a:p>
        </p:txBody>
      </p:sp>
      <p:sp>
        <p:nvSpPr>
          <p:cNvPr id="172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173" name="rvosk"/>
          <p:cNvSpPr txBox="1">
            <a:spLocks noChangeArrowheads="1"/>
          </p:cNvSpPr>
          <p:nvPr/>
        </p:nvSpPr>
        <p:spPr bwMode="auto">
          <a:xfrm>
            <a:off x="3635896" y="2852936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174" name="rkovr"/>
          <p:cNvSpPr txBox="1">
            <a:spLocks noChangeArrowheads="1"/>
          </p:cNvSpPr>
          <p:nvPr/>
        </p:nvSpPr>
        <p:spPr bwMode="auto">
          <a:xfrm>
            <a:off x="1933575" y="2057400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Ковернинский</a:t>
            </a:r>
          </a:p>
        </p:txBody>
      </p:sp>
      <p:sp>
        <p:nvSpPr>
          <p:cNvPr id="175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г.о.Сокольский</a:t>
            </a:r>
          </a:p>
        </p:txBody>
      </p:sp>
      <p:sp>
        <p:nvSpPr>
          <p:cNvPr id="176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Городец-кий</a:t>
            </a:r>
          </a:p>
        </p:txBody>
      </p:sp>
      <p:sp>
        <p:nvSpPr>
          <p:cNvPr id="177" name="rbors"/>
          <p:cNvSpPr txBox="1">
            <a:spLocks noChangeArrowheads="1"/>
          </p:cNvSpPr>
          <p:nvPr/>
        </p:nvSpPr>
        <p:spPr bwMode="auto">
          <a:xfrm>
            <a:off x="2505075" y="3676650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178" name="rlisk"/>
          <p:cNvSpPr txBox="1">
            <a:spLocks noChangeArrowheads="1"/>
          </p:cNvSpPr>
          <p:nvPr/>
        </p:nvSpPr>
        <p:spPr bwMode="auto">
          <a:xfrm>
            <a:off x="3343275" y="3657600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Лыско-вский</a:t>
            </a:r>
          </a:p>
        </p:txBody>
      </p:sp>
      <p:sp>
        <p:nvSpPr>
          <p:cNvPr id="179" name="rvorot"/>
          <p:cNvSpPr txBox="1">
            <a:spLocks noChangeArrowheads="1"/>
          </p:cNvSpPr>
          <p:nvPr/>
        </p:nvSpPr>
        <p:spPr bwMode="auto">
          <a:xfrm>
            <a:off x="3762375" y="3609975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г.о.Воро-тынский</a:t>
            </a:r>
          </a:p>
        </p:txBody>
      </p:sp>
      <p:sp>
        <p:nvSpPr>
          <p:cNvPr id="180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181" name="rbalah"/>
          <p:cNvSpPr txBox="1">
            <a:spLocks noChangeArrowheads="1"/>
          </p:cNvSpPr>
          <p:nvPr/>
        </p:nvSpPr>
        <p:spPr bwMode="auto">
          <a:xfrm>
            <a:off x="1571625" y="3228975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Балах-нинский</a:t>
            </a:r>
          </a:p>
        </p:txBody>
      </p:sp>
      <p:sp>
        <p:nvSpPr>
          <p:cNvPr id="182" name="rdzer"/>
          <p:cNvSpPr txBox="1">
            <a:spLocks noChangeArrowheads="1"/>
          </p:cNvSpPr>
          <p:nvPr/>
        </p:nvSpPr>
        <p:spPr bwMode="auto">
          <a:xfrm>
            <a:off x="1733550" y="3952875"/>
            <a:ext cx="43815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183" name="rvolod"/>
          <p:cNvSpPr txBox="1">
            <a:spLocks noChangeArrowheads="1"/>
          </p:cNvSpPr>
          <p:nvPr/>
        </p:nvSpPr>
        <p:spPr bwMode="auto">
          <a:xfrm>
            <a:off x="1057275" y="3743325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Володар-ский</a:t>
            </a:r>
          </a:p>
        </p:txBody>
      </p:sp>
      <p:sp>
        <p:nvSpPr>
          <p:cNvPr id="184" name="rnovgr"/>
          <p:cNvSpPr txBox="1">
            <a:spLocks noChangeArrowheads="1"/>
          </p:cNvSpPr>
          <p:nvPr/>
        </p:nvSpPr>
        <p:spPr bwMode="auto">
          <a:xfrm>
            <a:off x="2143125" y="3609975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185" name="rpavlo"/>
          <p:cNvSpPr txBox="1">
            <a:spLocks noChangeArrowheads="1"/>
          </p:cNvSpPr>
          <p:nvPr/>
        </p:nvSpPr>
        <p:spPr bwMode="auto">
          <a:xfrm>
            <a:off x="1133475" y="4019550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186" name="rvacha"/>
          <p:cNvSpPr txBox="1">
            <a:spLocks noChangeArrowheads="1"/>
          </p:cNvSpPr>
          <p:nvPr/>
        </p:nvSpPr>
        <p:spPr bwMode="auto">
          <a:xfrm>
            <a:off x="885825" y="4438650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Вачский</a:t>
            </a:r>
          </a:p>
        </p:txBody>
      </p:sp>
      <p:sp>
        <p:nvSpPr>
          <p:cNvPr id="187" name="rsosn"/>
          <p:cNvSpPr txBox="1">
            <a:spLocks noChangeArrowheads="1"/>
          </p:cNvSpPr>
          <p:nvPr/>
        </p:nvSpPr>
        <p:spPr bwMode="auto">
          <a:xfrm>
            <a:off x="1331640" y="4797152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188" name="rbogor"/>
          <p:cNvSpPr txBox="1">
            <a:spLocks noChangeArrowheads="1"/>
          </p:cNvSpPr>
          <p:nvPr/>
        </p:nvSpPr>
        <p:spPr bwMode="auto">
          <a:xfrm>
            <a:off x="1666875" y="3886200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Богородский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89" name="rkstov"/>
          <p:cNvSpPr txBox="1">
            <a:spLocks noChangeArrowheads="1"/>
          </p:cNvSpPr>
          <p:nvPr/>
        </p:nvSpPr>
        <p:spPr bwMode="auto">
          <a:xfrm>
            <a:off x="2466975" y="4086225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190" name="rspas"/>
          <p:cNvSpPr txBox="1">
            <a:spLocks noChangeArrowheads="1"/>
          </p:cNvSpPr>
          <p:nvPr/>
        </p:nvSpPr>
        <p:spPr bwMode="auto">
          <a:xfrm>
            <a:off x="3752850" y="4305300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191" name="rdalk"/>
          <p:cNvSpPr txBox="1">
            <a:spLocks noChangeArrowheads="1"/>
          </p:cNvSpPr>
          <p:nvPr/>
        </p:nvSpPr>
        <p:spPr bwMode="auto">
          <a:xfrm>
            <a:off x="1962150" y="4400550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Дальне-константиновский</a:t>
            </a:r>
          </a:p>
        </p:txBody>
      </p:sp>
      <p:sp>
        <p:nvSpPr>
          <p:cNvPr id="192" name="rbolmu"/>
          <p:cNvSpPr txBox="1">
            <a:spLocks noChangeArrowheads="1"/>
          </p:cNvSpPr>
          <p:nvPr/>
        </p:nvSpPr>
        <p:spPr bwMode="auto">
          <a:xfrm>
            <a:off x="2847976" y="474345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Больше-мураш-кинский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193" name="rknag"/>
          <p:cNvSpPr txBox="1">
            <a:spLocks noChangeArrowheads="1"/>
          </p:cNvSpPr>
          <p:nvPr/>
        </p:nvSpPr>
        <p:spPr bwMode="auto">
          <a:xfrm>
            <a:off x="3305175" y="474345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</a:p>
        </p:txBody>
      </p:sp>
      <p:sp>
        <p:nvSpPr>
          <p:cNvPr id="194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195" name="rarda"/>
          <p:cNvSpPr txBox="1">
            <a:spLocks noChangeArrowheads="1"/>
          </p:cNvSpPr>
          <p:nvPr/>
        </p:nvSpPr>
        <p:spPr bwMode="auto">
          <a:xfrm>
            <a:off x="1219200" y="5362575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Ардатов-ский</a:t>
            </a:r>
          </a:p>
        </p:txBody>
      </p:sp>
      <p:sp>
        <p:nvSpPr>
          <p:cNvPr id="196" name="rarza"/>
          <p:cNvSpPr txBox="1">
            <a:spLocks noChangeArrowheads="1"/>
          </p:cNvSpPr>
          <p:nvPr/>
        </p:nvSpPr>
        <p:spPr bwMode="auto">
          <a:xfrm>
            <a:off x="1876425" y="5476875"/>
            <a:ext cx="4762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197" name="rvad"/>
          <p:cNvSpPr txBox="1">
            <a:spLocks noChangeArrowheads="1"/>
          </p:cNvSpPr>
          <p:nvPr/>
        </p:nvSpPr>
        <p:spPr bwMode="auto">
          <a:xfrm>
            <a:off x="2333625" y="50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Вадский</a:t>
            </a:r>
          </a:p>
        </p:txBody>
      </p:sp>
      <p:sp>
        <p:nvSpPr>
          <p:cNvPr id="198" name="rperev"/>
          <p:cNvSpPr txBox="1">
            <a:spLocks noChangeArrowheads="1"/>
          </p:cNvSpPr>
          <p:nvPr/>
        </p:nvSpPr>
        <p:spPr bwMode="auto">
          <a:xfrm>
            <a:off x="2667000" y="4724400"/>
            <a:ext cx="333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Перевоз-ский</a:t>
            </a:r>
          </a:p>
        </p:txBody>
      </p:sp>
      <p:sp>
        <p:nvSpPr>
          <p:cNvPr id="199" name="rbytyr"/>
          <p:cNvSpPr txBox="1">
            <a:spLocks noChangeArrowheads="1"/>
          </p:cNvSpPr>
          <p:nvPr/>
        </p:nvSpPr>
        <p:spPr bwMode="auto">
          <a:xfrm>
            <a:off x="3057525" y="4905375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Бутур-линский</a:t>
            </a:r>
          </a:p>
        </p:txBody>
      </p:sp>
      <p:sp>
        <p:nvSpPr>
          <p:cNvPr id="200" name="rserg"/>
          <p:cNvSpPr txBox="1">
            <a:spLocks noChangeArrowheads="1"/>
          </p:cNvSpPr>
          <p:nvPr/>
        </p:nvSpPr>
        <p:spPr bwMode="auto">
          <a:xfrm>
            <a:off x="3514725" y="4848225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Сергач-ский</a:t>
            </a:r>
          </a:p>
        </p:txBody>
      </p:sp>
      <p:sp>
        <p:nvSpPr>
          <p:cNvPr id="201" name="rpila"/>
          <p:cNvSpPr txBox="1">
            <a:spLocks noChangeArrowheads="1"/>
          </p:cNvSpPr>
          <p:nvPr/>
        </p:nvSpPr>
        <p:spPr bwMode="auto">
          <a:xfrm>
            <a:off x="4067944" y="5373216"/>
            <a:ext cx="557783" cy="37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 dirty="0" err="1">
                <a:solidFill>
                  <a:srgbClr val="000000"/>
                </a:solidFill>
                <a:latin typeface="Arial CYR"/>
                <a:cs typeface="Arial CYR"/>
              </a:rPr>
              <a:t>Пиль-нен-ский</a:t>
            </a:r>
            <a:endParaRPr lang="ru-RU" sz="700" b="0" i="0" u="none" strike="noStrike" baseline="0" dirty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202" name="rkyle"/>
          <p:cNvSpPr txBox="1">
            <a:spLocks noChangeArrowheads="1"/>
          </p:cNvSpPr>
          <p:nvPr/>
        </p:nvSpPr>
        <p:spPr bwMode="auto">
          <a:xfrm>
            <a:off x="695325" y="517207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03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204" name="rgaga"/>
          <p:cNvSpPr txBox="1">
            <a:spLocks noChangeArrowheads="1"/>
          </p:cNvSpPr>
          <p:nvPr/>
        </p:nvSpPr>
        <p:spPr bwMode="auto">
          <a:xfrm>
            <a:off x="3114675" y="5772150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</a:p>
        </p:txBody>
      </p:sp>
      <p:sp>
        <p:nvSpPr>
          <p:cNvPr id="205" name="rkrso"/>
          <p:cNvSpPr txBox="1">
            <a:spLocks noChangeArrowheads="1"/>
          </p:cNvSpPr>
          <p:nvPr/>
        </p:nvSpPr>
        <p:spPr bwMode="auto">
          <a:xfrm>
            <a:off x="3635896" y="5157192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Красно-октябрь</a:t>
            </a: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-</a:t>
            </a:r>
          </a:p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06" name="rsech"/>
          <p:cNvSpPr txBox="1">
            <a:spLocks noChangeArrowheads="1"/>
          </p:cNvSpPr>
          <p:nvPr/>
        </p:nvSpPr>
        <p:spPr bwMode="auto">
          <a:xfrm>
            <a:off x="3924300" y="5524500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Сеченовский</a:t>
            </a:r>
          </a:p>
        </p:txBody>
      </p:sp>
      <p:sp>
        <p:nvSpPr>
          <p:cNvPr id="207" name="rviks"/>
          <p:cNvSpPr txBox="1">
            <a:spLocks noChangeArrowheads="1"/>
          </p:cNvSpPr>
          <p:nvPr/>
        </p:nvSpPr>
        <p:spPr bwMode="auto">
          <a:xfrm>
            <a:off x="276225" y="5534025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208" name="rvozn"/>
          <p:cNvSpPr txBox="1">
            <a:spLocks noChangeArrowheads="1"/>
          </p:cNvSpPr>
          <p:nvPr/>
        </p:nvSpPr>
        <p:spPr bwMode="auto">
          <a:xfrm>
            <a:off x="809625" y="6029325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209" name="rdivo"/>
          <p:cNvSpPr txBox="1">
            <a:spLocks noChangeArrowheads="1"/>
          </p:cNvSpPr>
          <p:nvPr/>
        </p:nvSpPr>
        <p:spPr bwMode="auto">
          <a:xfrm>
            <a:off x="1352550" y="573405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Диве-евский</a:t>
            </a:r>
          </a:p>
        </p:txBody>
      </p:sp>
      <p:sp>
        <p:nvSpPr>
          <p:cNvPr id="210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211" name="rluko"/>
          <p:cNvSpPr txBox="1">
            <a:spLocks noChangeArrowheads="1"/>
          </p:cNvSpPr>
          <p:nvPr/>
        </p:nvSpPr>
        <p:spPr bwMode="auto">
          <a:xfrm>
            <a:off x="2619375" y="5895975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Лукояновский</a:t>
            </a:r>
          </a:p>
        </p:txBody>
      </p:sp>
      <p:sp>
        <p:nvSpPr>
          <p:cNvPr id="212" name="rbbol"/>
          <p:cNvSpPr txBox="1">
            <a:spLocks noChangeArrowheads="1"/>
          </p:cNvSpPr>
          <p:nvPr/>
        </p:nvSpPr>
        <p:spPr bwMode="auto">
          <a:xfrm>
            <a:off x="3257550" y="5915025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Больше-болдинский</a:t>
            </a:r>
          </a:p>
        </p:txBody>
      </p:sp>
      <p:sp>
        <p:nvSpPr>
          <p:cNvPr id="213" name="rpoch"/>
          <p:cNvSpPr txBox="1">
            <a:spLocks noChangeArrowheads="1"/>
          </p:cNvSpPr>
          <p:nvPr/>
        </p:nvSpPr>
        <p:spPr bwMode="auto">
          <a:xfrm>
            <a:off x="2743200" y="648652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214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15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AFDD7D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216" name="Oval 512"/>
          <p:cNvSpPr>
            <a:spLocks noChangeArrowheads="1"/>
          </p:cNvSpPr>
          <p:nvPr/>
        </p:nvSpPr>
        <p:spPr bwMode="auto">
          <a:xfrm>
            <a:off x="1838325" y="5248275"/>
            <a:ext cx="466725" cy="266700"/>
          </a:xfrm>
          <a:prstGeom prst="ellipse">
            <a:avLst/>
          </a:prstGeom>
          <a:solidFill>
            <a:srgbClr val="AFDD7D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  <p:graphicFrame>
        <p:nvGraphicFramePr>
          <p:cNvPr id="217" name="Таблица 216"/>
          <p:cNvGraphicFramePr>
            <a:graphicFrameLocks noGrp="1"/>
          </p:cNvGraphicFramePr>
          <p:nvPr/>
        </p:nvGraphicFramePr>
        <p:xfrm>
          <a:off x="6156176" y="2924944"/>
          <a:ext cx="2232245" cy="2847952"/>
        </p:xfrm>
        <a:graphic>
          <a:graphicData uri="http://schemas.openxmlformats.org/drawingml/2006/table">
            <a:tbl>
              <a:tblPr/>
              <a:tblGrid>
                <a:gridCol w="772701"/>
                <a:gridCol w="120197"/>
                <a:gridCol w="446449"/>
                <a:gridCol w="446449"/>
                <a:gridCol w="446449"/>
              </a:tblGrid>
              <a:tr h="5437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Критерии состояния наркоситуации: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700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Зеленый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нейтральное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Желтый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сложное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Оранжевый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предкризисное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Красный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B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критическое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103189"/>
            <a:ext cx="1008113" cy="58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75656" y="116334"/>
            <a:ext cx="7200900" cy="432346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первичной заболеваемости наркоманией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sp>
        <p:nvSpPr>
          <p:cNvPr id="112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3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4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5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6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7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3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4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5" name="Ковернинский"/>
          <p:cNvSpPr>
            <a:spLocks/>
          </p:cNvSpPr>
          <p:nvPr/>
        </p:nvSpPr>
        <p:spPr bwMode="auto">
          <a:xfrm>
            <a:off x="1895475" y="1828800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6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7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8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9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0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1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2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3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4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5" name="Воротынский 2"/>
          <p:cNvSpPr>
            <a:spLocks/>
          </p:cNvSpPr>
          <p:nvPr/>
        </p:nvSpPr>
        <p:spPr bwMode="auto">
          <a:xfrm>
            <a:off x="3790950" y="4219575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6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7" name="Нижний Новгород"/>
          <p:cNvSpPr>
            <a:spLocks/>
          </p:cNvSpPr>
          <p:nvPr/>
        </p:nvSpPr>
        <p:spPr bwMode="auto">
          <a:xfrm>
            <a:off x="2085975" y="379095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8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9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0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1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2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3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4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5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6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7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8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9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0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1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2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3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4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5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6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7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8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9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0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1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FF4B4B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2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3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4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5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6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7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8" name="Володарский"/>
          <p:cNvSpPr>
            <a:spLocks/>
          </p:cNvSpPr>
          <p:nvPr/>
        </p:nvSpPr>
        <p:spPr bwMode="auto">
          <a:xfrm>
            <a:off x="1047750" y="3562350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9" name="rvet"/>
          <p:cNvSpPr txBox="1">
            <a:spLocks noChangeAspect="1" noChangeArrowheads="1"/>
          </p:cNvSpPr>
          <p:nvPr/>
        </p:nvSpPr>
        <p:spPr bwMode="auto">
          <a:xfrm>
            <a:off x="3563888" y="1196752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270" name="rhah"/>
          <p:cNvSpPr txBox="1">
            <a:spLocks noChangeArrowheads="1"/>
          </p:cNvSpPr>
          <p:nvPr/>
        </p:nvSpPr>
        <p:spPr bwMode="auto">
          <a:xfrm>
            <a:off x="4355976" y="14127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271" name="rtoha"/>
          <p:cNvSpPr txBox="1">
            <a:spLocks noChangeArrowheads="1"/>
          </p:cNvSpPr>
          <p:nvPr/>
        </p:nvSpPr>
        <p:spPr bwMode="auto">
          <a:xfrm flipV="1">
            <a:off x="5148064" y="1196752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Тоншаевский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2" name="rtonk" descr="Подпись: Тонкинский"/>
          <p:cNvSpPr txBox="1">
            <a:spLocks noChangeArrowheads="1"/>
          </p:cNvSpPr>
          <p:nvPr/>
        </p:nvSpPr>
        <p:spPr bwMode="auto">
          <a:xfrm>
            <a:off x="4355976" y="2060848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Тонкинский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3" name="rure"/>
          <p:cNvSpPr txBox="1">
            <a:spLocks noChangeArrowheads="1"/>
          </p:cNvSpPr>
          <p:nvPr/>
        </p:nvSpPr>
        <p:spPr bwMode="auto">
          <a:xfrm>
            <a:off x="3851920" y="1844824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Уренский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4" name="rvarn"/>
          <p:cNvSpPr txBox="1">
            <a:spLocks noChangeArrowheads="1"/>
          </p:cNvSpPr>
          <p:nvPr/>
        </p:nvSpPr>
        <p:spPr bwMode="auto">
          <a:xfrm>
            <a:off x="2843808" y="1628800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Варнавинский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5" name="rkras"/>
          <p:cNvSpPr txBox="1">
            <a:spLocks noChangeArrowheads="1"/>
          </p:cNvSpPr>
          <p:nvPr/>
        </p:nvSpPr>
        <p:spPr bwMode="auto">
          <a:xfrm>
            <a:off x="3203848" y="2420888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Краснобаковский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6" name="rsar"/>
          <p:cNvSpPr txBox="1">
            <a:spLocks noChangeArrowheads="1"/>
          </p:cNvSpPr>
          <p:nvPr/>
        </p:nvSpPr>
        <p:spPr bwMode="auto">
          <a:xfrm>
            <a:off x="4427984" y="2492896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Шарангский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7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278" name="rvosk"/>
          <p:cNvSpPr txBox="1">
            <a:spLocks noChangeArrowheads="1"/>
          </p:cNvSpPr>
          <p:nvPr/>
        </p:nvSpPr>
        <p:spPr bwMode="auto">
          <a:xfrm>
            <a:off x="3635896" y="2852936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279" name="rkovr"/>
          <p:cNvSpPr txBox="1">
            <a:spLocks noChangeArrowheads="1"/>
          </p:cNvSpPr>
          <p:nvPr/>
        </p:nvSpPr>
        <p:spPr bwMode="auto">
          <a:xfrm>
            <a:off x="1979712" y="2348880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Ковернинский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0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г.о.Сокольский</a:t>
            </a:r>
          </a:p>
        </p:txBody>
      </p:sp>
      <p:sp>
        <p:nvSpPr>
          <p:cNvPr id="281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Городец-кий</a:t>
            </a:r>
          </a:p>
        </p:txBody>
      </p:sp>
      <p:sp>
        <p:nvSpPr>
          <p:cNvPr id="282" name="rbors"/>
          <p:cNvSpPr txBox="1">
            <a:spLocks noChangeArrowheads="1"/>
          </p:cNvSpPr>
          <p:nvPr/>
        </p:nvSpPr>
        <p:spPr bwMode="auto">
          <a:xfrm>
            <a:off x="2505075" y="3676650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283" name="rlisk"/>
          <p:cNvSpPr txBox="1">
            <a:spLocks noChangeArrowheads="1"/>
          </p:cNvSpPr>
          <p:nvPr/>
        </p:nvSpPr>
        <p:spPr bwMode="auto">
          <a:xfrm>
            <a:off x="3347864" y="3861048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Лыско-вский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4" name="rvorot"/>
          <p:cNvSpPr txBox="1">
            <a:spLocks noChangeArrowheads="1"/>
          </p:cNvSpPr>
          <p:nvPr/>
        </p:nvSpPr>
        <p:spPr bwMode="auto">
          <a:xfrm>
            <a:off x="3779912" y="3789040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г.о.Воро-тынский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5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286" name="rbalah"/>
          <p:cNvSpPr txBox="1">
            <a:spLocks noChangeArrowheads="1"/>
          </p:cNvSpPr>
          <p:nvPr/>
        </p:nvSpPr>
        <p:spPr bwMode="auto">
          <a:xfrm>
            <a:off x="1547664" y="3573016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Балах-нинский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7" name="rdzer"/>
          <p:cNvSpPr txBox="1">
            <a:spLocks noChangeArrowheads="1"/>
          </p:cNvSpPr>
          <p:nvPr/>
        </p:nvSpPr>
        <p:spPr bwMode="auto">
          <a:xfrm>
            <a:off x="1733550" y="3952875"/>
            <a:ext cx="43815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288" name="rvolod"/>
          <p:cNvSpPr txBox="1">
            <a:spLocks noChangeArrowheads="1"/>
          </p:cNvSpPr>
          <p:nvPr/>
        </p:nvSpPr>
        <p:spPr bwMode="auto">
          <a:xfrm>
            <a:off x="1057275" y="3743325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Володар-ский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9" name="rnovgr"/>
          <p:cNvSpPr txBox="1">
            <a:spLocks noChangeArrowheads="1"/>
          </p:cNvSpPr>
          <p:nvPr/>
        </p:nvSpPr>
        <p:spPr bwMode="auto">
          <a:xfrm>
            <a:off x="2123728" y="3356992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290" name="rpavlo"/>
          <p:cNvSpPr txBox="1">
            <a:spLocks noChangeArrowheads="1"/>
          </p:cNvSpPr>
          <p:nvPr/>
        </p:nvSpPr>
        <p:spPr bwMode="auto">
          <a:xfrm>
            <a:off x="1133475" y="4019550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291" name="rvacha"/>
          <p:cNvSpPr txBox="1">
            <a:spLocks noChangeArrowheads="1"/>
          </p:cNvSpPr>
          <p:nvPr/>
        </p:nvSpPr>
        <p:spPr bwMode="auto">
          <a:xfrm>
            <a:off x="885825" y="4438650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Вачский</a:t>
            </a:r>
          </a:p>
        </p:txBody>
      </p:sp>
      <p:sp>
        <p:nvSpPr>
          <p:cNvPr id="292" name="rsosn"/>
          <p:cNvSpPr txBox="1">
            <a:spLocks noChangeArrowheads="1"/>
          </p:cNvSpPr>
          <p:nvPr/>
        </p:nvSpPr>
        <p:spPr bwMode="auto">
          <a:xfrm>
            <a:off x="1352550" y="4572000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293" name="rbogor"/>
          <p:cNvSpPr txBox="1">
            <a:spLocks noChangeArrowheads="1"/>
          </p:cNvSpPr>
          <p:nvPr/>
        </p:nvSpPr>
        <p:spPr bwMode="auto">
          <a:xfrm>
            <a:off x="1691680" y="4293096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Богородский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94" name="rkstov"/>
          <p:cNvSpPr txBox="1">
            <a:spLocks noChangeArrowheads="1"/>
          </p:cNvSpPr>
          <p:nvPr/>
        </p:nvSpPr>
        <p:spPr bwMode="auto">
          <a:xfrm>
            <a:off x="2699792" y="4077072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295" name="rspas"/>
          <p:cNvSpPr txBox="1">
            <a:spLocks noChangeArrowheads="1"/>
          </p:cNvSpPr>
          <p:nvPr/>
        </p:nvSpPr>
        <p:spPr bwMode="auto">
          <a:xfrm>
            <a:off x="3995936" y="4437112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296" name="rdalk"/>
          <p:cNvSpPr txBox="1">
            <a:spLocks noChangeArrowheads="1"/>
          </p:cNvSpPr>
          <p:nvPr/>
        </p:nvSpPr>
        <p:spPr bwMode="auto">
          <a:xfrm>
            <a:off x="1979712" y="4725144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Дальне-константиновский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97" name="rbolmu"/>
          <p:cNvSpPr txBox="1">
            <a:spLocks noChangeArrowheads="1"/>
          </p:cNvSpPr>
          <p:nvPr/>
        </p:nvSpPr>
        <p:spPr bwMode="auto">
          <a:xfrm>
            <a:off x="2847976" y="474345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Больше-мураш-кинский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98" name="rknag"/>
          <p:cNvSpPr txBox="1">
            <a:spLocks noChangeArrowheads="1"/>
          </p:cNvSpPr>
          <p:nvPr/>
        </p:nvSpPr>
        <p:spPr bwMode="auto">
          <a:xfrm>
            <a:off x="3275856" y="4437112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 dirty="0" err="1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  <a:endParaRPr lang="ru-RU" sz="600" b="0" i="0" u="none" strike="noStrike" baseline="0" dirty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299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300" name="rarda"/>
          <p:cNvSpPr txBox="1">
            <a:spLocks noChangeArrowheads="1"/>
          </p:cNvSpPr>
          <p:nvPr/>
        </p:nvSpPr>
        <p:spPr bwMode="auto">
          <a:xfrm>
            <a:off x="1259632" y="5733256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Ардатов-ский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01" name="rarza"/>
          <p:cNvSpPr txBox="1">
            <a:spLocks noChangeArrowheads="1"/>
          </p:cNvSpPr>
          <p:nvPr/>
        </p:nvSpPr>
        <p:spPr bwMode="auto">
          <a:xfrm>
            <a:off x="1876425" y="5476875"/>
            <a:ext cx="4762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302" name="rvad"/>
          <p:cNvSpPr txBox="1">
            <a:spLocks noChangeArrowheads="1"/>
          </p:cNvSpPr>
          <p:nvPr/>
        </p:nvSpPr>
        <p:spPr bwMode="auto">
          <a:xfrm>
            <a:off x="2339752" y="52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Вадский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03" name="rperev"/>
          <p:cNvSpPr txBox="1">
            <a:spLocks noChangeArrowheads="1"/>
          </p:cNvSpPr>
          <p:nvPr/>
        </p:nvSpPr>
        <p:spPr bwMode="auto">
          <a:xfrm>
            <a:off x="2627784" y="4365104"/>
            <a:ext cx="333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Перевоз-ский</a:t>
            </a:r>
          </a:p>
        </p:txBody>
      </p:sp>
      <p:sp>
        <p:nvSpPr>
          <p:cNvPr id="304" name="rbytyr"/>
          <p:cNvSpPr txBox="1">
            <a:spLocks noChangeArrowheads="1"/>
          </p:cNvSpPr>
          <p:nvPr/>
        </p:nvSpPr>
        <p:spPr bwMode="auto">
          <a:xfrm>
            <a:off x="3059832" y="5229200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Бутур-линский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05" name="rserg"/>
          <p:cNvSpPr txBox="1">
            <a:spLocks noChangeArrowheads="1"/>
          </p:cNvSpPr>
          <p:nvPr/>
        </p:nvSpPr>
        <p:spPr bwMode="auto">
          <a:xfrm>
            <a:off x="3347864" y="4797152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Сергач-ский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06" name="rpila"/>
          <p:cNvSpPr txBox="1">
            <a:spLocks noChangeArrowheads="1"/>
          </p:cNvSpPr>
          <p:nvPr/>
        </p:nvSpPr>
        <p:spPr bwMode="auto">
          <a:xfrm>
            <a:off x="4086224" y="5210175"/>
            <a:ext cx="557783" cy="37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 dirty="0" err="1" smtClean="0">
                <a:solidFill>
                  <a:srgbClr val="000000"/>
                </a:solidFill>
                <a:latin typeface="Arial CYR"/>
                <a:cs typeface="Arial CYR"/>
              </a:rPr>
              <a:t>Пильнен-ский</a:t>
            </a:r>
            <a:endParaRPr lang="ru-RU" sz="700" b="0" i="0" u="none" strike="noStrike" baseline="0" dirty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307" name="rkyle"/>
          <p:cNvSpPr txBox="1">
            <a:spLocks noChangeArrowheads="1"/>
          </p:cNvSpPr>
          <p:nvPr/>
        </p:nvSpPr>
        <p:spPr bwMode="auto">
          <a:xfrm>
            <a:off x="755576" y="4797152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08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309" name="rgaga"/>
          <p:cNvSpPr txBox="1">
            <a:spLocks noChangeArrowheads="1"/>
          </p:cNvSpPr>
          <p:nvPr/>
        </p:nvSpPr>
        <p:spPr bwMode="auto">
          <a:xfrm>
            <a:off x="3059832" y="5733256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 dirty="0" err="1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  <a:endParaRPr lang="ru-RU" sz="700" b="0" i="0" u="none" strike="noStrike" baseline="0" dirty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310" name="rkrso"/>
          <p:cNvSpPr txBox="1">
            <a:spLocks noChangeArrowheads="1"/>
          </p:cNvSpPr>
          <p:nvPr/>
        </p:nvSpPr>
        <p:spPr bwMode="auto">
          <a:xfrm>
            <a:off x="3563888" y="5157192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Красно-октябрь</a:t>
            </a: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-</a:t>
            </a:r>
          </a:p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11" name="rsech"/>
          <p:cNvSpPr txBox="1">
            <a:spLocks noChangeArrowheads="1"/>
          </p:cNvSpPr>
          <p:nvPr/>
        </p:nvSpPr>
        <p:spPr bwMode="auto">
          <a:xfrm>
            <a:off x="3995936" y="5877272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Сеченовский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12" name="rviks"/>
          <p:cNvSpPr txBox="1">
            <a:spLocks noChangeArrowheads="1"/>
          </p:cNvSpPr>
          <p:nvPr/>
        </p:nvSpPr>
        <p:spPr bwMode="auto">
          <a:xfrm>
            <a:off x="755576" y="5517232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313" name="rvozn"/>
          <p:cNvSpPr txBox="1">
            <a:spLocks noChangeArrowheads="1"/>
          </p:cNvSpPr>
          <p:nvPr/>
        </p:nvSpPr>
        <p:spPr bwMode="auto">
          <a:xfrm>
            <a:off x="179512" y="5877272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314" name="rdivo"/>
          <p:cNvSpPr txBox="1">
            <a:spLocks noChangeArrowheads="1"/>
          </p:cNvSpPr>
          <p:nvPr/>
        </p:nvSpPr>
        <p:spPr bwMode="auto">
          <a:xfrm>
            <a:off x="827584" y="630932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Диве-евский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15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316" name="rluko"/>
          <p:cNvSpPr txBox="1">
            <a:spLocks noChangeArrowheads="1"/>
          </p:cNvSpPr>
          <p:nvPr/>
        </p:nvSpPr>
        <p:spPr bwMode="auto">
          <a:xfrm>
            <a:off x="2555776" y="6165304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Лукояновский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17" name="rbbol"/>
          <p:cNvSpPr txBox="1">
            <a:spLocks noChangeArrowheads="1"/>
          </p:cNvSpPr>
          <p:nvPr/>
        </p:nvSpPr>
        <p:spPr bwMode="auto">
          <a:xfrm>
            <a:off x="3347864" y="6237312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Больше-болдинский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18" name="rpoch"/>
          <p:cNvSpPr txBox="1">
            <a:spLocks noChangeArrowheads="1"/>
          </p:cNvSpPr>
          <p:nvPr/>
        </p:nvSpPr>
        <p:spPr bwMode="auto">
          <a:xfrm>
            <a:off x="2699792" y="6597352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319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20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AFDD7D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321" name="Oval 512"/>
          <p:cNvSpPr>
            <a:spLocks noChangeArrowheads="1"/>
          </p:cNvSpPr>
          <p:nvPr/>
        </p:nvSpPr>
        <p:spPr bwMode="auto">
          <a:xfrm>
            <a:off x="1838325" y="5248275"/>
            <a:ext cx="466725" cy="266700"/>
          </a:xfrm>
          <a:prstGeom prst="ellipse">
            <a:avLst/>
          </a:prstGeom>
          <a:solidFill>
            <a:srgbClr val="E2870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  <p:graphicFrame>
        <p:nvGraphicFramePr>
          <p:cNvPr id="322" name="Таблица 321"/>
          <p:cNvGraphicFramePr>
            <a:graphicFrameLocks noGrp="1"/>
          </p:cNvGraphicFramePr>
          <p:nvPr/>
        </p:nvGraphicFramePr>
        <p:xfrm>
          <a:off x="6156176" y="2924944"/>
          <a:ext cx="2232245" cy="2847952"/>
        </p:xfrm>
        <a:graphic>
          <a:graphicData uri="http://schemas.openxmlformats.org/drawingml/2006/table">
            <a:tbl>
              <a:tblPr/>
              <a:tblGrid>
                <a:gridCol w="772701"/>
                <a:gridCol w="120197"/>
                <a:gridCol w="446449"/>
                <a:gridCol w="446449"/>
                <a:gridCol w="446449"/>
              </a:tblGrid>
              <a:tr h="5437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Критерии состояния наркоситуации: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700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Зеленый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нейтральное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Желтый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сложное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Оранжевый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предкризисное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Красный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B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критическое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9" descr="m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3"/>
            <a:ext cx="12961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619672" y="188640"/>
            <a:ext cx="7200900" cy="648370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Смертность, связанная с острым отравлением наркотиками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683568" y="4293096"/>
            <a:ext cx="8064896" cy="223224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0800" tIns="50800" rIns="50800" bIns="50800" spcCol="1270" anchor="ctr"/>
          <a:lstStyle/>
          <a:p>
            <a:pPr algn="ctr"/>
            <a:endParaRPr lang="ru-RU" sz="2200" dirty="0"/>
          </a:p>
        </p:txBody>
      </p:sp>
      <p:graphicFrame>
        <p:nvGraphicFramePr>
          <p:cNvPr id="111" name="Таблица 110"/>
          <p:cNvGraphicFramePr>
            <a:graphicFrameLocks noGrp="1"/>
          </p:cNvGraphicFramePr>
          <p:nvPr/>
        </p:nvGraphicFramePr>
        <p:xfrm>
          <a:off x="6228184" y="2924944"/>
          <a:ext cx="2232245" cy="2847952"/>
        </p:xfrm>
        <a:graphic>
          <a:graphicData uri="http://schemas.openxmlformats.org/drawingml/2006/table">
            <a:tbl>
              <a:tblPr/>
              <a:tblGrid>
                <a:gridCol w="772701"/>
                <a:gridCol w="120197"/>
                <a:gridCol w="446449"/>
                <a:gridCol w="446449"/>
                <a:gridCol w="446449"/>
              </a:tblGrid>
              <a:tr h="5437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Критерии состояния наркоситуации: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700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Зеленый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нейтральное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Желтый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сложное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Оранжевый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предкризисное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Красный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B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критическое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3" name="Ветлужский"/>
          <p:cNvSpPr>
            <a:spLocks/>
          </p:cNvSpPr>
          <p:nvPr/>
        </p:nvSpPr>
        <p:spPr bwMode="auto">
          <a:xfrm>
            <a:off x="3171825" y="847725"/>
            <a:ext cx="1295400" cy="914400"/>
          </a:xfrm>
          <a:custGeom>
            <a:avLst/>
            <a:gdLst>
              <a:gd name="T0" fmla="*/ 2147483647 w 136"/>
              <a:gd name="T1" fmla="*/ 2147483647 h 96"/>
              <a:gd name="T2" fmla="*/ 2147483647 w 136"/>
              <a:gd name="T3" fmla="*/ 2147483647 h 96"/>
              <a:gd name="T4" fmla="*/ 2147483647 w 136"/>
              <a:gd name="T5" fmla="*/ 2147483647 h 96"/>
              <a:gd name="T6" fmla="*/ 2147483647 w 136"/>
              <a:gd name="T7" fmla="*/ 0 h 96"/>
              <a:gd name="T8" fmla="*/ 2147483647 w 136"/>
              <a:gd name="T9" fmla="*/ 2147483647 h 96"/>
              <a:gd name="T10" fmla="*/ 2147483647 w 136"/>
              <a:gd name="T11" fmla="*/ 2147483647 h 96"/>
              <a:gd name="T12" fmla="*/ 2147483647 w 136"/>
              <a:gd name="T13" fmla="*/ 2147483647 h 96"/>
              <a:gd name="T14" fmla="*/ 2147483647 w 136"/>
              <a:gd name="T15" fmla="*/ 2147483647 h 96"/>
              <a:gd name="T16" fmla="*/ 2147483647 w 136"/>
              <a:gd name="T17" fmla="*/ 2147483647 h 96"/>
              <a:gd name="T18" fmla="*/ 2147483647 w 136"/>
              <a:gd name="T19" fmla="*/ 2147483647 h 96"/>
              <a:gd name="T20" fmla="*/ 2147483647 w 136"/>
              <a:gd name="T21" fmla="*/ 2147483647 h 96"/>
              <a:gd name="T22" fmla="*/ 2147483647 w 136"/>
              <a:gd name="T23" fmla="*/ 2147483647 h 96"/>
              <a:gd name="T24" fmla="*/ 2147483647 w 136"/>
              <a:gd name="T25" fmla="*/ 2147483647 h 96"/>
              <a:gd name="T26" fmla="*/ 2147483647 w 136"/>
              <a:gd name="T27" fmla="*/ 2147483647 h 96"/>
              <a:gd name="T28" fmla="*/ 2147483647 w 136"/>
              <a:gd name="T29" fmla="*/ 2147483647 h 96"/>
              <a:gd name="T30" fmla="*/ 2147483647 w 136"/>
              <a:gd name="T31" fmla="*/ 2147483647 h 96"/>
              <a:gd name="T32" fmla="*/ 2147483647 w 136"/>
              <a:gd name="T33" fmla="*/ 2147483647 h 96"/>
              <a:gd name="T34" fmla="*/ 2147483647 w 136"/>
              <a:gd name="T35" fmla="*/ 2147483647 h 96"/>
              <a:gd name="T36" fmla="*/ 2147483647 w 136"/>
              <a:gd name="T37" fmla="*/ 2147483647 h 96"/>
              <a:gd name="T38" fmla="*/ 2147483647 w 136"/>
              <a:gd name="T39" fmla="*/ 2147483647 h 96"/>
              <a:gd name="T40" fmla="*/ 2147483647 w 136"/>
              <a:gd name="T41" fmla="*/ 2147483647 h 96"/>
              <a:gd name="T42" fmla="*/ 2147483647 w 136"/>
              <a:gd name="T43" fmla="*/ 2147483647 h 96"/>
              <a:gd name="T44" fmla="*/ 2147483647 w 136"/>
              <a:gd name="T45" fmla="*/ 2147483647 h 96"/>
              <a:gd name="T46" fmla="*/ 2147483647 w 136"/>
              <a:gd name="T47" fmla="*/ 2147483647 h 96"/>
              <a:gd name="T48" fmla="*/ 2147483647 w 136"/>
              <a:gd name="T49" fmla="*/ 2147483647 h 96"/>
              <a:gd name="T50" fmla="*/ 2147483647 w 136"/>
              <a:gd name="T51" fmla="*/ 2147483647 h 96"/>
              <a:gd name="T52" fmla="*/ 2147483647 w 136"/>
              <a:gd name="T53" fmla="*/ 2147483647 h 96"/>
              <a:gd name="T54" fmla="*/ 2147483647 w 136"/>
              <a:gd name="T55" fmla="*/ 2147483647 h 96"/>
              <a:gd name="T56" fmla="*/ 2147483647 w 136"/>
              <a:gd name="T57" fmla="*/ 2147483647 h 96"/>
              <a:gd name="T58" fmla="*/ 2147483647 w 136"/>
              <a:gd name="T59" fmla="*/ 2147483647 h 96"/>
              <a:gd name="T60" fmla="*/ 2147483647 w 136"/>
              <a:gd name="T61" fmla="*/ 2147483647 h 96"/>
              <a:gd name="T62" fmla="*/ 2147483647 w 136"/>
              <a:gd name="T63" fmla="*/ 2147483647 h 96"/>
              <a:gd name="T64" fmla="*/ 2147483647 w 136"/>
              <a:gd name="T65" fmla="*/ 2147483647 h 96"/>
              <a:gd name="T66" fmla="*/ 2147483647 w 136"/>
              <a:gd name="T67" fmla="*/ 2147483647 h 96"/>
              <a:gd name="T68" fmla="*/ 2147483647 w 136"/>
              <a:gd name="T69" fmla="*/ 2147483647 h 96"/>
              <a:gd name="T70" fmla="*/ 2147483647 w 136"/>
              <a:gd name="T71" fmla="*/ 2147483647 h 96"/>
              <a:gd name="T72" fmla="*/ 2147483647 w 136"/>
              <a:gd name="T73" fmla="*/ 2147483647 h 96"/>
              <a:gd name="T74" fmla="*/ 2147483647 w 136"/>
              <a:gd name="T75" fmla="*/ 2147483647 h 96"/>
              <a:gd name="T76" fmla="*/ 2147483647 w 136"/>
              <a:gd name="T77" fmla="*/ 2147483647 h 96"/>
              <a:gd name="T78" fmla="*/ 2147483647 w 136"/>
              <a:gd name="T79" fmla="*/ 2147483647 h 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6"/>
              <a:gd name="T121" fmla="*/ 0 h 96"/>
              <a:gd name="T122" fmla="*/ 136 w 136"/>
              <a:gd name="T123" fmla="*/ 96 h 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6" h="96">
                <a:moveTo>
                  <a:pt x="83" y="30"/>
                </a:moveTo>
                <a:cubicBezTo>
                  <a:pt x="80" y="29"/>
                  <a:pt x="77" y="27"/>
                  <a:pt x="75" y="25"/>
                </a:cubicBezTo>
                <a:cubicBezTo>
                  <a:pt x="72" y="15"/>
                  <a:pt x="63" y="11"/>
                  <a:pt x="53" y="9"/>
                </a:cubicBezTo>
                <a:cubicBezTo>
                  <a:pt x="46" y="6"/>
                  <a:pt x="41" y="1"/>
                  <a:pt x="34" y="0"/>
                </a:cubicBezTo>
                <a:cubicBezTo>
                  <a:pt x="26" y="1"/>
                  <a:pt x="18" y="3"/>
                  <a:pt x="10" y="4"/>
                </a:cubicBezTo>
                <a:cubicBezTo>
                  <a:pt x="5" y="9"/>
                  <a:pt x="3" y="11"/>
                  <a:pt x="1" y="18"/>
                </a:cubicBezTo>
                <a:cubicBezTo>
                  <a:pt x="3" y="25"/>
                  <a:pt x="0" y="34"/>
                  <a:pt x="6" y="40"/>
                </a:cubicBezTo>
                <a:cubicBezTo>
                  <a:pt x="6" y="42"/>
                  <a:pt x="7" y="47"/>
                  <a:pt x="9" y="48"/>
                </a:cubicBezTo>
                <a:cubicBezTo>
                  <a:pt x="12" y="49"/>
                  <a:pt x="17" y="52"/>
                  <a:pt x="17" y="52"/>
                </a:cubicBezTo>
                <a:cubicBezTo>
                  <a:pt x="18" y="63"/>
                  <a:pt x="17" y="62"/>
                  <a:pt x="27" y="63"/>
                </a:cubicBezTo>
                <a:cubicBezTo>
                  <a:pt x="29" y="65"/>
                  <a:pt x="29" y="67"/>
                  <a:pt x="30" y="69"/>
                </a:cubicBezTo>
                <a:cubicBezTo>
                  <a:pt x="32" y="72"/>
                  <a:pt x="36" y="74"/>
                  <a:pt x="39" y="77"/>
                </a:cubicBezTo>
                <a:lnTo>
                  <a:pt x="38" y="79"/>
                </a:lnTo>
                <a:cubicBezTo>
                  <a:pt x="38" y="79"/>
                  <a:pt x="39" y="80"/>
                  <a:pt x="39" y="80"/>
                </a:cubicBezTo>
                <a:cubicBezTo>
                  <a:pt x="38" y="82"/>
                  <a:pt x="34" y="84"/>
                  <a:pt x="33" y="87"/>
                </a:cubicBezTo>
                <a:cubicBezTo>
                  <a:pt x="34" y="88"/>
                  <a:pt x="36" y="90"/>
                  <a:pt x="36" y="90"/>
                </a:cubicBezTo>
                <a:cubicBezTo>
                  <a:pt x="40" y="89"/>
                  <a:pt x="42" y="87"/>
                  <a:pt x="45" y="90"/>
                </a:cubicBezTo>
                <a:cubicBezTo>
                  <a:pt x="46" y="92"/>
                  <a:pt x="46" y="94"/>
                  <a:pt x="48" y="96"/>
                </a:cubicBezTo>
                <a:cubicBezTo>
                  <a:pt x="50" y="95"/>
                  <a:pt x="54" y="93"/>
                  <a:pt x="54" y="93"/>
                </a:cubicBezTo>
                <a:cubicBezTo>
                  <a:pt x="55" y="87"/>
                  <a:pt x="56" y="82"/>
                  <a:pt x="62" y="79"/>
                </a:cubicBezTo>
                <a:cubicBezTo>
                  <a:pt x="71" y="81"/>
                  <a:pt x="77" y="77"/>
                  <a:pt x="86" y="76"/>
                </a:cubicBezTo>
                <a:cubicBezTo>
                  <a:pt x="89" y="73"/>
                  <a:pt x="88" y="73"/>
                  <a:pt x="93" y="72"/>
                </a:cubicBezTo>
                <a:cubicBezTo>
                  <a:pt x="92" y="69"/>
                  <a:pt x="90" y="69"/>
                  <a:pt x="93" y="66"/>
                </a:cubicBezTo>
                <a:cubicBezTo>
                  <a:pt x="97" y="68"/>
                  <a:pt x="105" y="66"/>
                  <a:pt x="105" y="66"/>
                </a:cubicBezTo>
                <a:cubicBezTo>
                  <a:pt x="107" y="64"/>
                  <a:pt x="108" y="66"/>
                  <a:pt x="109" y="67"/>
                </a:cubicBezTo>
                <a:cubicBezTo>
                  <a:pt x="109" y="68"/>
                  <a:pt x="110" y="71"/>
                  <a:pt x="111" y="71"/>
                </a:cubicBezTo>
                <a:cubicBezTo>
                  <a:pt x="113" y="71"/>
                  <a:pt x="119" y="64"/>
                  <a:pt x="123" y="62"/>
                </a:cubicBezTo>
                <a:cubicBezTo>
                  <a:pt x="125" y="61"/>
                  <a:pt x="127" y="58"/>
                  <a:pt x="127" y="58"/>
                </a:cubicBezTo>
                <a:cubicBezTo>
                  <a:pt x="126" y="54"/>
                  <a:pt x="124" y="54"/>
                  <a:pt x="121" y="51"/>
                </a:cubicBezTo>
                <a:cubicBezTo>
                  <a:pt x="124" y="45"/>
                  <a:pt x="127" y="45"/>
                  <a:pt x="134" y="44"/>
                </a:cubicBezTo>
                <a:cubicBezTo>
                  <a:pt x="135" y="40"/>
                  <a:pt x="136" y="37"/>
                  <a:pt x="133" y="34"/>
                </a:cubicBezTo>
                <a:cubicBezTo>
                  <a:pt x="132" y="32"/>
                  <a:pt x="129" y="30"/>
                  <a:pt x="129" y="30"/>
                </a:cubicBezTo>
                <a:cubicBezTo>
                  <a:pt x="127" y="25"/>
                  <a:pt x="126" y="22"/>
                  <a:pt x="125" y="17"/>
                </a:cubicBezTo>
                <a:cubicBezTo>
                  <a:pt x="124" y="15"/>
                  <a:pt x="120" y="13"/>
                  <a:pt x="120" y="13"/>
                </a:cubicBezTo>
                <a:cubicBezTo>
                  <a:pt x="124" y="9"/>
                  <a:pt x="124" y="8"/>
                  <a:pt x="130" y="7"/>
                </a:cubicBezTo>
                <a:cubicBezTo>
                  <a:pt x="131" y="7"/>
                  <a:pt x="132" y="7"/>
                  <a:pt x="132" y="6"/>
                </a:cubicBezTo>
                <a:cubicBezTo>
                  <a:pt x="132" y="5"/>
                  <a:pt x="130" y="4"/>
                  <a:pt x="130" y="4"/>
                </a:cubicBezTo>
                <a:cubicBezTo>
                  <a:pt x="118" y="6"/>
                  <a:pt x="122" y="6"/>
                  <a:pt x="103" y="7"/>
                </a:cubicBezTo>
                <a:cubicBezTo>
                  <a:pt x="100" y="10"/>
                  <a:pt x="97" y="12"/>
                  <a:pt x="95" y="14"/>
                </a:cubicBezTo>
                <a:cubicBezTo>
                  <a:pt x="94" y="21"/>
                  <a:pt x="92" y="30"/>
                  <a:pt x="83" y="3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4" name="Шахунский"/>
          <p:cNvSpPr>
            <a:spLocks/>
          </p:cNvSpPr>
          <p:nvPr/>
        </p:nvSpPr>
        <p:spPr bwMode="auto">
          <a:xfrm>
            <a:off x="4257675" y="866775"/>
            <a:ext cx="1000125" cy="1085850"/>
          </a:xfrm>
          <a:custGeom>
            <a:avLst/>
            <a:gdLst>
              <a:gd name="T0" fmla="*/ 2147483647 w 105"/>
              <a:gd name="T1" fmla="*/ 2147483647 h 114"/>
              <a:gd name="T2" fmla="*/ 2147483647 w 105"/>
              <a:gd name="T3" fmla="*/ 2147483647 h 114"/>
              <a:gd name="T4" fmla="*/ 2147483647 w 105"/>
              <a:gd name="T5" fmla="*/ 2147483647 h 114"/>
              <a:gd name="T6" fmla="*/ 2147483647 w 105"/>
              <a:gd name="T7" fmla="*/ 2147483647 h 114"/>
              <a:gd name="T8" fmla="*/ 2147483647 w 105"/>
              <a:gd name="T9" fmla="*/ 2147483647 h 114"/>
              <a:gd name="T10" fmla="*/ 2147483647 w 105"/>
              <a:gd name="T11" fmla="*/ 2147483647 h 114"/>
              <a:gd name="T12" fmla="*/ 2147483647 w 105"/>
              <a:gd name="T13" fmla="*/ 2147483647 h 114"/>
              <a:gd name="T14" fmla="*/ 2147483647 w 105"/>
              <a:gd name="T15" fmla="*/ 2147483647 h 114"/>
              <a:gd name="T16" fmla="*/ 2147483647 w 105"/>
              <a:gd name="T17" fmla="*/ 2147483647 h 114"/>
              <a:gd name="T18" fmla="*/ 2147483647 w 105"/>
              <a:gd name="T19" fmla="*/ 2147483647 h 114"/>
              <a:gd name="T20" fmla="*/ 2147483647 w 105"/>
              <a:gd name="T21" fmla="*/ 2147483647 h 114"/>
              <a:gd name="T22" fmla="*/ 2147483647 w 105"/>
              <a:gd name="T23" fmla="*/ 2147483647 h 114"/>
              <a:gd name="T24" fmla="*/ 2147483647 w 105"/>
              <a:gd name="T25" fmla="*/ 2147483647 h 114"/>
              <a:gd name="T26" fmla="*/ 2147483647 w 105"/>
              <a:gd name="T27" fmla="*/ 2147483647 h 114"/>
              <a:gd name="T28" fmla="*/ 2147483647 w 105"/>
              <a:gd name="T29" fmla="*/ 2147483647 h 114"/>
              <a:gd name="T30" fmla="*/ 2147483647 w 105"/>
              <a:gd name="T31" fmla="*/ 2147483647 h 114"/>
              <a:gd name="T32" fmla="*/ 2147483647 w 105"/>
              <a:gd name="T33" fmla="*/ 2147483647 h 114"/>
              <a:gd name="T34" fmla="*/ 2147483647 w 105"/>
              <a:gd name="T35" fmla="*/ 2147483647 h 114"/>
              <a:gd name="T36" fmla="*/ 2147483647 w 105"/>
              <a:gd name="T37" fmla="*/ 2147483647 h 114"/>
              <a:gd name="T38" fmla="*/ 2147483647 w 105"/>
              <a:gd name="T39" fmla="*/ 2147483647 h 114"/>
              <a:gd name="T40" fmla="*/ 2147483647 w 105"/>
              <a:gd name="T41" fmla="*/ 2147483647 h 114"/>
              <a:gd name="T42" fmla="*/ 2147483647 w 105"/>
              <a:gd name="T43" fmla="*/ 2147483647 h 114"/>
              <a:gd name="T44" fmla="*/ 0 w 105"/>
              <a:gd name="T45" fmla="*/ 2147483647 h 114"/>
              <a:gd name="T46" fmla="*/ 2147483647 w 105"/>
              <a:gd name="T47" fmla="*/ 2147483647 h 114"/>
              <a:gd name="T48" fmla="*/ 2147483647 w 105"/>
              <a:gd name="T49" fmla="*/ 2147483647 h 114"/>
              <a:gd name="T50" fmla="*/ 2147483647 w 105"/>
              <a:gd name="T51" fmla="*/ 2147483647 h 114"/>
              <a:gd name="T52" fmla="*/ 2147483647 w 105"/>
              <a:gd name="T53" fmla="*/ 2147483647 h 114"/>
              <a:gd name="T54" fmla="*/ 2147483647 w 105"/>
              <a:gd name="T55" fmla="*/ 2147483647 h 114"/>
              <a:gd name="T56" fmla="*/ 2147483647 w 105"/>
              <a:gd name="T57" fmla="*/ 2147483647 h 114"/>
              <a:gd name="T58" fmla="*/ 2147483647 w 105"/>
              <a:gd name="T59" fmla="*/ 2147483647 h 114"/>
              <a:gd name="T60" fmla="*/ 2147483647 w 105"/>
              <a:gd name="T61" fmla="*/ 2147483647 h 114"/>
              <a:gd name="T62" fmla="*/ 2147483647 w 105"/>
              <a:gd name="T63" fmla="*/ 2147483647 h 114"/>
              <a:gd name="T64" fmla="*/ 2147483647 w 105"/>
              <a:gd name="T65" fmla="*/ 2147483647 h 114"/>
              <a:gd name="T66" fmla="*/ 2147483647 w 105"/>
              <a:gd name="T67" fmla="*/ 2147483647 h 1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5"/>
              <a:gd name="T103" fmla="*/ 0 h 114"/>
              <a:gd name="T104" fmla="*/ 105 w 105"/>
              <a:gd name="T105" fmla="*/ 114 h 11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5" h="114">
                <a:moveTo>
                  <a:pt x="17" y="3"/>
                </a:moveTo>
                <a:cubicBezTo>
                  <a:pt x="24" y="0"/>
                  <a:pt x="33" y="3"/>
                  <a:pt x="40" y="4"/>
                </a:cubicBezTo>
                <a:cubicBezTo>
                  <a:pt x="42" y="6"/>
                  <a:pt x="45" y="9"/>
                  <a:pt x="45" y="9"/>
                </a:cubicBezTo>
                <a:cubicBezTo>
                  <a:pt x="50" y="8"/>
                  <a:pt x="49" y="7"/>
                  <a:pt x="53" y="5"/>
                </a:cubicBezTo>
                <a:cubicBezTo>
                  <a:pt x="54" y="4"/>
                  <a:pt x="57" y="3"/>
                  <a:pt x="57" y="3"/>
                </a:cubicBezTo>
                <a:cubicBezTo>
                  <a:pt x="64" y="6"/>
                  <a:pt x="68" y="8"/>
                  <a:pt x="76" y="9"/>
                </a:cubicBezTo>
                <a:cubicBezTo>
                  <a:pt x="83" y="8"/>
                  <a:pt x="90" y="9"/>
                  <a:pt x="97" y="10"/>
                </a:cubicBezTo>
                <a:cubicBezTo>
                  <a:pt x="105" y="18"/>
                  <a:pt x="96" y="28"/>
                  <a:pt x="89" y="29"/>
                </a:cubicBezTo>
                <a:cubicBezTo>
                  <a:pt x="85" y="36"/>
                  <a:pt x="88" y="36"/>
                  <a:pt x="78" y="37"/>
                </a:cubicBezTo>
                <a:cubicBezTo>
                  <a:pt x="77" y="40"/>
                  <a:pt x="76" y="41"/>
                  <a:pt x="75" y="43"/>
                </a:cubicBezTo>
                <a:cubicBezTo>
                  <a:pt x="77" y="45"/>
                  <a:pt x="78" y="50"/>
                  <a:pt x="80" y="53"/>
                </a:cubicBezTo>
                <a:cubicBezTo>
                  <a:pt x="81" y="54"/>
                  <a:pt x="83" y="56"/>
                  <a:pt x="83" y="56"/>
                </a:cubicBezTo>
                <a:cubicBezTo>
                  <a:pt x="82" y="60"/>
                  <a:pt x="80" y="62"/>
                  <a:pt x="79" y="66"/>
                </a:cubicBezTo>
                <a:cubicBezTo>
                  <a:pt x="80" y="75"/>
                  <a:pt x="79" y="75"/>
                  <a:pt x="87" y="76"/>
                </a:cubicBezTo>
                <a:cubicBezTo>
                  <a:pt x="89" y="78"/>
                  <a:pt x="92" y="83"/>
                  <a:pt x="92" y="83"/>
                </a:cubicBezTo>
                <a:cubicBezTo>
                  <a:pt x="93" y="91"/>
                  <a:pt x="92" y="98"/>
                  <a:pt x="91" y="106"/>
                </a:cubicBezTo>
                <a:cubicBezTo>
                  <a:pt x="89" y="105"/>
                  <a:pt x="87" y="103"/>
                  <a:pt x="85" y="102"/>
                </a:cubicBezTo>
                <a:cubicBezTo>
                  <a:pt x="82" y="104"/>
                  <a:pt x="83" y="104"/>
                  <a:pt x="79" y="103"/>
                </a:cubicBezTo>
                <a:cubicBezTo>
                  <a:pt x="63" y="104"/>
                  <a:pt x="55" y="104"/>
                  <a:pt x="45" y="114"/>
                </a:cubicBezTo>
                <a:cubicBezTo>
                  <a:pt x="36" y="111"/>
                  <a:pt x="36" y="111"/>
                  <a:pt x="24" y="110"/>
                </a:cubicBezTo>
                <a:cubicBezTo>
                  <a:pt x="21" y="107"/>
                  <a:pt x="24" y="111"/>
                  <a:pt x="24" y="100"/>
                </a:cubicBezTo>
                <a:cubicBezTo>
                  <a:pt x="24" y="83"/>
                  <a:pt x="21" y="79"/>
                  <a:pt x="6" y="78"/>
                </a:cubicBezTo>
                <a:cubicBezTo>
                  <a:pt x="5" y="75"/>
                  <a:pt x="0" y="69"/>
                  <a:pt x="0" y="69"/>
                </a:cubicBezTo>
                <a:cubicBezTo>
                  <a:pt x="2" y="65"/>
                  <a:pt x="6" y="63"/>
                  <a:pt x="9" y="60"/>
                </a:cubicBezTo>
                <a:cubicBezTo>
                  <a:pt x="11" y="59"/>
                  <a:pt x="13" y="56"/>
                  <a:pt x="13" y="56"/>
                </a:cubicBezTo>
                <a:lnTo>
                  <a:pt x="9" y="50"/>
                </a:lnTo>
                <a:cubicBezTo>
                  <a:pt x="9" y="50"/>
                  <a:pt x="8" y="49"/>
                  <a:pt x="8" y="49"/>
                </a:cubicBezTo>
                <a:cubicBezTo>
                  <a:pt x="11" y="43"/>
                  <a:pt x="10" y="44"/>
                  <a:pt x="17" y="42"/>
                </a:cubicBezTo>
                <a:cubicBezTo>
                  <a:pt x="18" y="42"/>
                  <a:pt x="20" y="41"/>
                  <a:pt x="20" y="41"/>
                </a:cubicBezTo>
                <a:cubicBezTo>
                  <a:pt x="22" y="39"/>
                  <a:pt x="22" y="39"/>
                  <a:pt x="20" y="33"/>
                </a:cubicBezTo>
                <a:cubicBezTo>
                  <a:pt x="19" y="31"/>
                  <a:pt x="15" y="27"/>
                  <a:pt x="14" y="26"/>
                </a:cubicBezTo>
                <a:cubicBezTo>
                  <a:pt x="10" y="22"/>
                  <a:pt x="11" y="15"/>
                  <a:pt x="7" y="11"/>
                </a:cubicBezTo>
                <a:cubicBezTo>
                  <a:pt x="10" y="6"/>
                  <a:pt x="13" y="6"/>
                  <a:pt x="18" y="4"/>
                </a:cubicBezTo>
                <a:cubicBezTo>
                  <a:pt x="20" y="2"/>
                  <a:pt x="21" y="2"/>
                  <a:pt x="19" y="2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5" name="Тоншаевский"/>
          <p:cNvSpPr>
            <a:spLocks/>
          </p:cNvSpPr>
          <p:nvPr/>
        </p:nvSpPr>
        <p:spPr bwMode="auto">
          <a:xfrm>
            <a:off x="4972050" y="952500"/>
            <a:ext cx="1009650" cy="923925"/>
          </a:xfrm>
          <a:custGeom>
            <a:avLst/>
            <a:gdLst>
              <a:gd name="T0" fmla="*/ 2147483647 w 106"/>
              <a:gd name="T1" fmla="*/ 0 h 97"/>
              <a:gd name="T2" fmla="*/ 2147483647 w 106"/>
              <a:gd name="T3" fmla="*/ 0 h 97"/>
              <a:gd name="T4" fmla="*/ 2147483647 w 106"/>
              <a:gd name="T5" fmla="*/ 2147483647 h 97"/>
              <a:gd name="T6" fmla="*/ 2147483647 w 106"/>
              <a:gd name="T7" fmla="*/ 2147483647 h 97"/>
              <a:gd name="T8" fmla="*/ 2147483647 w 106"/>
              <a:gd name="T9" fmla="*/ 2147483647 h 97"/>
              <a:gd name="T10" fmla="*/ 2147483647 w 106"/>
              <a:gd name="T11" fmla="*/ 2147483647 h 97"/>
              <a:gd name="T12" fmla="*/ 2147483647 w 106"/>
              <a:gd name="T13" fmla="*/ 2147483647 h 97"/>
              <a:gd name="T14" fmla="*/ 2147483647 w 106"/>
              <a:gd name="T15" fmla="*/ 2147483647 h 97"/>
              <a:gd name="T16" fmla="*/ 2147483647 w 106"/>
              <a:gd name="T17" fmla="*/ 2147483647 h 97"/>
              <a:gd name="T18" fmla="*/ 2147483647 w 106"/>
              <a:gd name="T19" fmla="*/ 2147483647 h 97"/>
              <a:gd name="T20" fmla="*/ 2147483647 w 106"/>
              <a:gd name="T21" fmla="*/ 2147483647 h 97"/>
              <a:gd name="T22" fmla="*/ 2147483647 w 106"/>
              <a:gd name="T23" fmla="*/ 2147483647 h 97"/>
              <a:gd name="T24" fmla="*/ 2147483647 w 106"/>
              <a:gd name="T25" fmla="*/ 2147483647 h 97"/>
              <a:gd name="T26" fmla="*/ 2147483647 w 106"/>
              <a:gd name="T27" fmla="*/ 2147483647 h 97"/>
              <a:gd name="T28" fmla="*/ 2147483647 w 106"/>
              <a:gd name="T29" fmla="*/ 2147483647 h 97"/>
              <a:gd name="T30" fmla="*/ 2147483647 w 106"/>
              <a:gd name="T31" fmla="*/ 2147483647 h 97"/>
              <a:gd name="T32" fmla="*/ 2147483647 w 106"/>
              <a:gd name="T33" fmla="*/ 2147483647 h 97"/>
              <a:gd name="T34" fmla="*/ 2147483647 w 106"/>
              <a:gd name="T35" fmla="*/ 2147483647 h 97"/>
              <a:gd name="T36" fmla="*/ 2147483647 w 106"/>
              <a:gd name="T37" fmla="*/ 2147483647 h 97"/>
              <a:gd name="T38" fmla="*/ 2147483647 w 106"/>
              <a:gd name="T39" fmla="*/ 2147483647 h 97"/>
              <a:gd name="T40" fmla="*/ 2147483647 w 106"/>
              <a:gd name="T41" fmla="*/ 2147483647 h 97"/>
              <a:gd name="T42" fmla="*/ 2147483647 w 106"/>
              <a:gd name="T43" fmla="*/ 2147483647 h 97"/>
              <a:gd name="T44" fmla="*/ 2147483647 w 106"/>
              <a:gd name="T45" fmla="*/ 2147483647 h 97"/>
              <a:gd name="T46" fmla="*/ 2147483647 w 106"/>
              <a:gd name="T47" fmla="*/ 2147483647 h 97"/>
              <a:gd name="T48" fmla="*/ 2147483647 w 106"/>
              <a:gd name="T49" fmla="*/ 2147483647 h 97"/>
              <a:gd name="T50" fmla="*/ 2147483647 w 106"/>
              <a:gd name="T51" fmla="*/ 2147483647 h 97"/>
              <a:gd name="T52" fmla="*/ 0 w 106"/>
              <a:gd name="T53" fmla="*/ 2147483647 h 97"/>
              <a:gd name="T54" fmla="*/ 2147483647 w 106"/>
              <a:gd name="T55" fmla="*/ 2147483647 h 97"/>
              <a:gd name="T56" fmla="*/ 2147483647 w 106"/>
              <a:gd name="T57" fmla="*/ 2147483647 h 97"/>
              <a:gd name="T58" fmla="*/ 2147483647 w 106"/>
              <a:gd name="T59" fmla="*/ 2147483647 h 97"/>
              <a:gd name="T60" fmla="*/ 2147483647 w 106"/>
              <a:gd name="T61" fmla="*/ 2147483647 h 97"/>
              <a:gd name="T62" fmla="*/ 2147483647 w 106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6"/>
              <a:gd name="T97" fmla="*/ 0 h 97"/>
              <a:gd name="T98" fmla="*/ 106 w 10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6" h="97">
                <a:moveTo>
                  <a:pt x="22" y="0"/>
                </a:moveTo>
                <a:lnTo>
                  <a:pt x="68" y="0"/>
                </a:lnTo>
                <a:cubicBezTo>
                  <a:pt x="68" y="0"/>
                  <a:pt x="74" y="3"/>
                  <a:pt x="74" y="3"/>
                </a:cubicBezTo>
                <a:cubicBezTo>
                  <a:pt x="75" y="3"/>
                  <a:pt x="76" y="5"/>
                  <a:pt x="77" y="5"/>
                </a:cubicBezTo>
                <a:cubicBezTo>
                  <a:pt x="78" y="6"/>
                  <a:pt x="80" y="6"/>
                  <a:pt x="81" y="6"/>
                </a:cubicBezTo>
                <a:cubicBezTo>
                  <a:pt x="83" y="7"/>
                  <a:pt x="84" y="8"/>
                  <a:pt x="87" y="9"/>
                </a:cubicBezTo>
                <a:cubicBezTo>
                  <a:pt x="92" y="6"/>
                  <a:pt x="88" y="7"/>
                  <a:pt x="97" y="8"/>
                </a:cubicBezTo>
                <a:lnTo>
                  <a:pt x="102" y="13"/>
                </a:lnTo>
                <a:cubicBezTo>
                  <a:pt x="102" y="13"/>
                  <a:pt x="103" y="14"/>
                  <a:pt x="103" y="14"/>
                </a:cubicBezTo>
                <a:cubicBezTo>
                  <a:pt x="104" y="16"/>
                  <a:pt x="106" y="19"/>
                  <a:pt x="106" y="19"/>
                </a:cubicBezTo>
                <a:cubicBezTo>
                  <a:pt x="104" y="26"/>
                  <a:pt x="98" y="28"/>
                  <a:pt x="92" y="32"/>
                </a:cubicBezTo>
                <a:cubicBezTo>
                  <a:pt x="90" y="33"/>
                  <a:pt x="87" y="37"/>
                  <a:pt x="87" y="37"/>
                </a:cubicBezTo>
                <a:cubicBezTo>
                  <a:pt x="86" y="42"/>
                  <a:pt x="88" y="51"/>
                  <a:pt x="84" y="55"/>
                </a:cubicBezTo>
                <a:cubicBezTo>
                  <a:pt x="85" y="64"/>
                  <a:pt x="83" y="69"/>
                  <a:pt x="81" y="77"/>
                </a:cubicBezTo>
                <a:cubicBezTo>
                  <a:pt x="80" y="81"/>
                  <a:pt x="80" y="84"/>
                  <a:pt x="79" y="88"/>
                </a:cubicBezTo>
                <a:cubicBezTo>
                  <a:pt x="79" y="89"/>
                  <a:pt x="77" y="90"/>
                  <a:pt x="77" y="90"/>
                </a:cubicBezTo>
                <a:cubicBezTo>
                  <a:pt x="71" y="89"/>
                  <a:pt x="69" y="88"/>
                  <a:pt x="64" y="85"/>
                </a:cubicBezTo>
                <a:cubicBezTo>
                  <a:pt x="62" y="84"/>
                  <a:pt x="58" y="82"/>
                  <a:pt x="58" y="82"/>
                </a:cubicBezTo>
                <a:cubicBezTo>
                  <a:pt x="51" y="84"/>
                  <a:pt x="48" y="90"/>
                  <a:pt x="42" y="93"/>
                </a:cubicBezTo>
                <a:cubicBezTo>
                  <a:pt x="39" y="95"/>
                  <a:pt x="32" y="97"/>
                  <a:pt x="32" y="97"/>
                </a:cubicBezTo>
                <a:cubicBezTo>
                  <a:pt x="30" y="95"/>
                  <a:pt x="28" y="94"/>
                  <a:pt x="26" y="93"/>
                </a:cubicBezTo>
                <a:cubicBezTo>
                  <a:pt x="24" y="94"/>
                  <a:pt x="19" y="97"/>
                  <a:pt x="19" y="97"/>
                </a:cubicBezTo>
                <a:cubicBezTo>
                  <a:pt x="14" y="94"/>
                  <a:pt x="17" y="87"/>
                  <a:pt x="18" y="82"/>
                </a:cubicBezTo>
                <a:cubicBezTo>
                  <a:pt x="15" y="67"/>
                  <a:pt x="13" y="72"/>
                  <a:pt x="5" y="64"/>
                </a:cubicBezTo>
                <a:cubicBezTo>
                  <a:pt x="4" y="61"/>
                  <a:pt x="3" y="57"/>
                  <a:pt x="6" y="54"/>
                </a:cubicBezTo>
                <a:cubicBezTo>
                  <a:pt x="8" y="47"/>
                  <a:pt x="8" y="48"/>
                  <a:pt x="4" y="42"/>
                </a:cubicBezTo>
                <a:cubicBezTo>
                  <a:pt x="3" y="40"/>
                  <a:pt x="0" y="35"/>
                  <a:pt x="0" y="35"/>
                </a:cubicBezTo>
                <a:cubicBezTo>
                  <a:pt x="3" y="29"/>
                  <a:pt x="4" y="28"/>
                  <a:pt x="11" y="26"/>
                </a:cubicBezTo>
                <a:cubicBezTo>
                  <a:pt x="16" y="21"/>
                  <a:pt x="10" y="27"/>
                  <a:pt x="14" y="21"/>
                </a:cubicBezTo>
                <a:cubicBezTo>
                  <a:pt x="17" y="16"/>
                  <a:pt x="23" y="15"/>
                  <a:pt x="26" y="10"/>
                </a:cubicBezTo>
                <a:cubicBezTo>
                  <a:pt x="25" y="7"/>
                  <a:pt x="22" y="2"/>
                  <a:pt x="22" y="2"/>
                </a:cubicBezTo>
                <a:cubicBezTo>
                  <a:pt x="23" y="0"/>
                  <a:pt x="24" y="0"/>
                  <a:pt x="2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6" name="Уреньский"/>
          <p:cNvSpPr>
            <a:spLocks/>
          </p:cNvSpPr>
          <p:nvPr/>
        </p:nvSpPr>
        <p:spPr bwMode="auto">
          <a:xfrm>
            <a:off x="3619500" y="1466850"/>
            <a:ext cx="895350" cy="962025"/>
          </a:xfrm>
          <a:custGeom>
            <a:avLst/>
            <a:gdLst>
              <a:gd name="T0" fmla="*/ 2147483647 w 94"/>
              <a:gd name="T1" fmla="*/ 2147483647 h 101"/>
              <a:gd name="T2" fmla="*/ 0 w 94"/>
              <a:gd name="T3" fmla="*/ 2147483647 h 101"/>
              <a:gd name="T4" fmla="*/ 2147483647 w 94"/>
              <a:gd name="T5" fmla="*/ 2147483647 h 101"/>
              <a:gd name="T6" fmla="*/ 2147483647 w 94"/>
              <a:gd name="T7" fmla="*/ 2147483647 h 101"/>
              <a:gd name="T8" fmla="*/ 2147483647 w 94"/>
              <a:gd name="T9" fmla="*/ 2147483647 h 101"/>
              <a:gd name="T10" fmla="*/ 2147483647 w 94"/>
              <a:gd name="T11" fmla="*/ 2147483647 h 101"/>
              <a:gd name="T12" fmla="*/ 2147483647 w 94"/>
              <a:gd name="T13" fmla="*/ 2147483647 h 101"/>
              <a:gd name="T14" fmla="*/ 2147483647 w 94"/>
              <a:gd name="T15" fmla="*/ 2147483647 h 101"/>
              <a:gd name="T16" fmla="*/ 2147483647 w 94"/>
              <a:gd name="T17" fmla="*/ 2147483647 h 101"/>
              <a:gd name="T18" fmla="*/ 2147483647 w 94"/>
              <a:gd name="T19" fmla="*/ 2147483647 h 101"/>
              <a:gd name="T20" fmla="*/ 2147483647 w 94"/>
              <a:gd name="T21" fmla="*/ 2147483647 h 101"/>
              <a:gd name="T22" fmla="*/ 2147483647 w 94"/>
              <a:gd name="T23" fmla="*/ 2147483647 h 101"/>
              <a:gd name="T24" fmla="*/ 2147483647 w 94"/>
              <a:gd name="T25" fmla="*/ 2147483647 h 101"/>
              <a:gd name="T26" fmla="*/ 2147483647 w 94"/>
              <a:gd name="T27" fmla="*/ 2147483647 h 101"/>
              <a:gd name="T28" fmla="*/ 2147483647 w 94"/>
              <a:gd name="T29" fmla="*/ 2147483647 h 101"/>
              <a:gd name="T30" fmla="*/ 2147483647 w 94"/>
              <a:gd name="T31" fmla="*/ 2147483647 h 101"/>
              <a:gd name="T32" fmla="*/ 2147483647 w 94"/>
              <a:gd name="T33" fmla="*/ 2147483647 h 101"/>
              <a:gd name="T34" fmla="*/ 2147483647 w 94"/>
              <a:gd name="T35" fmla="*/ 2147483647 h 101"/>
              <a:gd name="T36" fmla="*/ 2147483647 w 94"/>
              <a:gd name="T37" fmla="*/ 2147483647 h 101"/>
              <a:gd name="T38" fmla="*/ 2147483647 w 94"/>
              <a:gd name="T39" fmla="*/ 2147483647 h 101"/>
              <a:gd name="T40" fmla="*/ 2147483647 w 94"/>
              <a:gd name="T41" fmla="*/ 2147483647 h 101"/>
              <a:gd name="T42" fmla="*/ 2147483647 w 94"/>
              <a:gd name="T43" fmla="*/ 2147483647 h 101"/>
              <a:gd name="T44" fmla="*/ 2147483647 w 94"/>
              <a:gd name="T45" fmla="*/ 2147483647 h 101"/>
              <a:gd name="T46" fmla="*/ 2147483647 w 94"/>
              <a:gd name="T47" fmla="*/ 2147483647 h 101"/>
              <a:gd name="T48" fmla="*/ 2147483647 w 94"/>
              <a:gd name="T49" fmla="*/ 2147483647 h 101"/>
              <a:gd name="T50" fmla="*/ 2147483647 w 94"/>
              <a:gd name="T51" fmla="*/ 2147483647 h 101"/>
              <a:gd name="T52" fmla="*/ 2147483647 w 94"/>
              <a:gd name="T53" fmla="*/ 2147483647 h 101"/>
              <a:gd name="T54" fmla="*/ 2147483647 w 94"/>
              <a:gd name="T55" fmla="*/ 2147483647 h 101"/>
              <a:gd name="T56" fmla="*/ 2147483647 w 94"/>
              <a:gd name="T57" fmla="*/ 2147483647 h 101"/>
              <a:gd name="T58" fmla="*/ 2147483647 w 94"/>
              <a:gd name="T59" fmla="*/ 2147483647 h 101"/>
              <a:gd name="T60" fmla="*/ 2147483647 w 94"/>
              <a:gd name="T61" fmla="*/ 2147483647 h 101"/>
              <a:gd name="T62" fmla="*/ 2147483647 w 94"/>
              <a:gd name="T63" fmla="*/ 2147483647 h 1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101"/>
              <a:gd name="T98" fmla="*/ 94 w 94"/>
              <a:gd name="T99" fmla="*/ 101 h 1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101">
                <a:moveTo>
                  <a:pt x="1" y="31"/>
                </a:moveTo>
                <a:cubicBezTo>
                  <a:pt x="3" y="33"/>
                  <a:pt x="1" y="36"/>
                  <a:pt x="0" y="38"/>
                </a:cubicBezTo>
                <a:cubicBezTo>
                  <a:pt x="2" y="55"/>
                  <a:pt x="10" y="45"/>
                  <a:pt x="14" y="58"/>
                </a:cubicBezTo>
                <a:cubicBezTo>
                  <a:pt x="13" y="61"/>
                  <a:pt x="12" y="64"/>
                  <a:pt x="11" y="67"/>
                </a:cubicBezTo>
                <a:lnTo>
                  <a:pt x="14" y="74"/>
                </a:lnTo>
                <a:cubicBezTo>
                  <a:pt x="14" y="74"/>
                  <a:pt x="15" y="75"/>
                  <a:pt x="15" y="75"/>
                </a:cubicBezTo>
                <a:lnTo>
                  <a:pt x="20" y="71"/>
                </a:lnTo>
                <a:cubicBezTo>
                  <a:pt x="20" y="71"/>
                  <a:pt x="21" y="70"/>
                  <a:pt x="21" y="70"/>
                </a:cubicBezTo>
                <a:cubicBezTo>
                  <a:pt x="28" y="72"/>
                  <a:pt x="25" y="73"/>
                  <a:pt x="24" y="79"/>
                </a:cubicBezTo>
                <a:cubicBezTo>
                  <a:pt x="26" y="85"/>
                  <a:pt x="26" y="83"/>
                  <a:pt x="33" y="84"/>
                </a:cubicBezTo>
                <a:cubicBezTo>
                  <a:pt x="35" y="86"/>
                  <a:pt x="39" y="92"/>
                  <a:pt x="42" y="93"/>
                </a:cubicBezTo>
                <a:cubicBezTo>
                  <a:pt x="44" y="94"/>
                  <a:pt x="49" y="96"/>
                  <a:pt x="49" y="96"/>
                </a:cubicBezTo>
                <a:cubicBezTo>
                  <a:pt x="49" y="97"/>
                  <a:pt x="49" y="99"/>
                  <a:pt x="50" y="100"/>
                </a:cubicBezTo>
                <a:cubicBezTo>
                  <a:pt x="51" y="101"/>
                  <a:pt x="53" y="98"/>
                  <a:pt x="54" y="97"/>
                </a:cubicBezTo>
                <a:cubicBezTo>
                  <a:pt x="56" y="95"/>
                  <a:pt x="59" y="93"/>
                  <a:pt x="59" y="93"/>
                </a:cubicBezTo>
                <a:cubicBezTo>
                  <a:pt x="60" y="90"/>
                  <a:pt x="63" y="85"/>
                  <a:pt x="63" y="85"/>
                </a:cubicBezTo>
                <a:cubicBezTo>
                  <a:pt x="65" y="79"/>
                  <a:pt x="66" y="82"/>
                  <a:pt x="70" y="78"/>
                </a:cubicBezTo>
                <a:cubicBezTo>
                  <a:pt x="72" y="76"/>
                  <a:pt x="75" y="73"/>
                  <a:pt x="75" y="73"/>
                </a:cubicBezTo>
                <a:cubicBezTo>
                  <a:pt x="77" y="66"/>
                  <a:pt x="82" y="68"/>
                  <a:pt x="85" y="63"/>
                </a:cubicBezTo>
                <a:cubicBezTo>
                  <a:pt x="86" y="60"/>
                  <a:pt x="91" y="57"/>
                  <a:pt x="91" y="57"/>
                </a:cubicBezTo>
                <a:cubicBezTo>
                  <a:pt x="91" y="54"/>
                  <a:pt x="94" y="52"/>
                  <a:pt x="93" y="49"/>
                </a:cubicBezTo>
                <a:cubicBezTo>
                  <a:pt x="93" y="48"/>
                  <a:pt x="90" y="46"/>
                  <a:pt x="90" y="46"/>
                </a:cubicBezTo>
                <a:cubicBezTo>
                  <a:pt x="93" y="40"/>
                  <a:pt x="92" y="32"/>
                  <a:pt x="89" y="26"/>
                </a:cubicBezTo>
                <a:cubicBezTo>
                  <a:pt x="87" y="17"/>
                  <a:pt x="82" y="15"/>
                  <a:pt x="73" y="14"/>
                </a:cubicBezTo>
                <a:cubicBezTo>
                  <a:pt x="70" y="11"/>
                  <a:pt x="68" y="7"/>
                  <a:pt x="63" y="5"/>
                </a:cubicBezTo>
                <a:cubicBezTo>
                  <a:pt x="62" y="4"/>
                  <a:pt x="60" y="1"/>
                  <a:pt x="60" y="1"/>
                </a:cubicBezTo>
                <a:cubicBezTo>
                  <a:pt x="55" y="2"/>
                  <a:pt x="49" y="0"/>
                  <a:pt x="45" y="2"/>
                </a:cubicBezTo>
                <a:cubicBezTo>
                  <a:pt x="44" y="10"/>
                  <a:pt x="41" y="11"/>
                  <a:pt x="34" y="12"/>
                </a:cubicBezTo>
                <a:cubicBezTo>
                  <a:pt x="32" y="14"/>
                  <a:pt x="25" y="14"/>
                  <a:pt x="22" y="15"/>
                </a:cubicBezTo>
                <a:cubicBezTo>
                  <a:pt x="15" y="14"/>
                  <a:pt x="15" y="15"/>
                  <a:pt x="9" y="18"/>
                </a:cubicBezTo>
                <a:cubicBezTo>
                  <a:pt x="8" y="22"/>
                  <a:pt x="8" y="26"/>
                  <a:pt x="6" y="29"/>
                </a:cubicBezTo>
                <a:cubicBezTo>
                  <a:pt x="6" y="30"/>
                  <a:pt x="1" y="33"/>
                  <a:pt x="1" y="31"/>
                </a:cubicBezTo>
                <a:close/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7" name="Тонкинский"/>
          <p:cNvSpPr>
            <a:spLocks/>
          </p:cNvSpPr>
          <p:nvPr/>
        </p:nvSpPr>
        <p:spPr bwMode="auto">
          <a:xfrm>
            <a:off x="4171950" y="1847850"/>
            <a:ext cx="923925" cy="600075"/>
          </a:xfrm>
          <a:custGeom>
            <a:avLst/>
            <a:gdLst>
              <a:gd name="T0" fmla="*/ 0 w 97"/>
              <a:gd name="T1" fmla="*/ 2147483647 h 63"/>
              <a:gd name="T2" fmla="*/ 2147483647 w 97"/>
              <a:gd name="T3" fmla="*/ 2147483647 h 63"/>
              <a:gd name="T4" fmla="*/ 2147483647 w 97"/>
              <a:gd name="T5" fmla="*/ 2147483647 h 63"/>
              <a:gd name="T6" fmla="*/ 2147483647 w 97"/>
              <a:gd name="T7" fmla="*/ 2147483647 h 63"/>
              <a:gd name="T8" fmla="*/ 2147483647 w 97"/>
              <a:gd name="T9" fmla="*/ 2147483647 h 63"/>
              <a:gd name="T10" fmla="*/ 2147483647 w 97"/>
              <a:gd name="T11" fmla="*/ 2147483647 h 63"/>
              <a:gd name="T12" fmla="*/ 2147483647 w 97"/>
              <a:gd name="T13" fmla="*/ 2147483647 h 63"/>
              <a:gd name="T14" fmla="*/ 2147483647 w 97"/>
              <a:gd name="T15" fmla="*/ 2147483647 h 63"/>
              <a:gd name="T16" fmla="*/ 2147483647 w 97"/>
              <a:gd name="T17" fmla="*/ 2147483647 h 63"/>
              <a:gd name="T18" fmla="*/ 2147483647 w 97"/>
              <a:gd name="T19" fmla="*/ 2147483647 h 63"/>
              <a:gd name="T20" fmla="*/ 2147483647 w 97"/>
              <a:gd name="T21" fmla="*/ 2147483647 h 63"/>
              <a:gd name="T22" fmla="*/ 2147483647 w 97"/>
              <a:gd name="T23" fmla="*/ 2147483647 h 63"/>
              <a:gd name="T24" fmla="*/ 2147483647 w 97"/>
              <a:gd name="T25" fmla="*/ 2147483647 h 63"/>
              <a:gd name="T26" fmla="*/ 2147483647 w 97"/>
              <a:gd name="T27" fmla="*/ 2147483647 h 63"/>
              <a:gd name="T28" fmla="*/ 2147483647 w 97"/>
              <a:gd name="T29" fmla="*/ 2147483647 h 63"/>
              <a:gd name="T30" fmla="*/ 2147483647 w 97"/>
              <a:gd name="T31" fmla="*/ 2147483647 h 63"/>
              <a:gd name="T32" fmla="*/ 2147483647 w 97"/>
              <a:gd name="T33" fmla="*/ 0 h 63"/>
              <a:gd name="T34" fmla="*/ 2147483647 w 97"/>
              <a:gd name="T35" fmla="*/ 2147483647 h 63"/>
              <a:gd name="T36" fmla="*/ 2147483647 w 97"/>
              <a:gd name="T37" fmla="*/ 2147483647 h 63"/>
              <a:gd name="T38" fmla="*/ 2147483647 w 97"/>
              <a:gd name="T39" fmla="*/ 2147483647 h 63"/>
              <a:gd name="T40" fmla="*/ 2147483647 w 97"/>
              <a:gd name="T41" fmla="*/ 2147483647 h 63"/>
              <a:gd name="T42" fmla="*/ 2147483647 w 97"/>
              <a:gd name="T43" fmla="*/ 2147483647 h 63"/>
              <a:gd name="T44" fmla="*/ 2147483647 w 97"/>
              <a:gd name="T45" fmla="*/ 2147483647 h 63"/>
              <a:gd name="T46" fmla="*/ 2147483647 w 97"/>
              <a:gd name="T47" fmla="*/ 2147483647 h 63"/>
              <a:gd name="T48" fmla="*/ 2147483647 w 97"/>
              <a:gd name="T49" fmla="*/ 2147483647 h 63"/>
              <a:gd name="T50" fmla="*/ 0 w 97"/>
              <a:gd name="T51" fmla="*/ 2147483647 h 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63"/>
              <a:gd name="T80" fmla="*/ 97 w 97"/>
              <a:gd name="T81" fmla="*/ 63 h 6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63">
                <a:moveTo>
                  <a:pt x="0" y="54"/>
                </a:moveTo>
                <a:cubicBezTo>
                  <a:pt x="2" y="57"/>
                  <a:pt x="6" y="63"/>
                  <a:pt x="6" y="63"/>
                </a:cubicBezTo>
                <a:cubicBezTo>
                  <a:pt x="9" y="60"/>
                  <a:pt x="12" y="58"/>
                  <a:pt x="16" y="57"/>
                </a:cubicBezTo>
                <a:cubicBezTo>
                  <a:pt x="19" y="58"/>
                  <a:pt x="25" y="62"/>
                  <a:pt x="25" y="62"/>
                </a:cubicBezTo>
                <a:cubicBezTo>
                  <a:pt x="38" y="61"/>
                  <a:pt x="38" y="60"/>
                  <a:pt x="45" y="53"/>
                </a:cubicBezTo>
                <a:cubicBezTo>
                  <a:pt x="46" y="50"/>
                  <a:pt x="51" y="44"/>
                  <a:pt x="51" y="44"/>
                </a:cubicBezTo>
                <a:cubicBezTo>
                  <a:pt x="50" y="41"/>
                  <a:pt x="49" y="39"/>
                  <a:pt x="52" y="36"/>
                </a:cubicBezTo>
                <a:cubicBezTo>
                  <a:pt x="53" y="37"/>
                  <a:pt x="55" y="38"/>
                  <a:pt x="56" y="39"/>
                </a:cubicBezTo>
                <a:cubicBezTo>
                  <a:pt x="61" y="36"/>
                  <a:pt x="64" y="31"/>
                  <a:pt x="69" y="29"/>
                </a:cubicBezTo>
                <a:cubicBezTo>
                  <a:pt x="71" y="27"/>
                  <a:pt x="74" y="24"/>
                  <a:pt x="74" y="24"/>
                </a:cubicBezTo>
                <a:cubicBezTo>
                  <a:pt x="76" y="26"/>
                  <a:pt x="76" y="27"/>
                  <a:pt x="78" y="29"/>
                </a:cubicBezTo>
                <a:cubicBezTo>
                  <a:pt x="81" y="29"/>
                  <a:pt x="85" y="29"/>
                  <a:pt x="88" y="28"/>
                </a:cubicBezTo>
                <a:cubicBezTo>
                  <a:pt x="90" y="28"/>
                  <a:pt x="93" y="24"/>
                  <a:pt x="93" y="24"/>
                </a:cubicBezTo>
                <a:cubicBezTo>
                  <a:pt x="91" y="20"/>
                  <a:pt x="91" y="21"/>
                  <a:pt x="84" y="20"/>
                </a:cubicBezTo>
                <a:cubicBezTo>
                  <a:pt x="88" y="16"/>
                  <a:pt x="92" y="13"/>
                  <a:pt x="97" y="11"/>
                </a:cubicBezTo>
                <a:cubicBezTo>
                  <a:pt x="96" y="7"/>
                  <a:pt x="95" y="6"/>
                  <a:pt x="92" y="3"/>
                </a:cubicBezTo>
                <a:cubicBezTo>
                  <a:pt x="91" y="2"/>
                  <a:pt x="89" y="0"/>
                  <a:pt x="89" y="0"/>
                </a:cubicBezTo>
                <a:cubicBezTo>
                  <a:pt x="82" y="1"/>
                  <a:pt x="74" y="2"/>
                  <a:pt x="67" y="3"/>
                </a:cubicBezTo>
                <a:cubicBezTo>
                  <a:pt x="65" y="5"/>
                  <a:pt x="60" y="6"/>
                  <a:pt x="60" y="6"/>
                </a:cubicBezTo>
                <a:cubicBezTo>
                  <a:pt x="58" y="8"/>
                  <a:pt x="54" y="11"/>
                  <a:pt x="54" y="11"/>
                </a:cubicBezTo>
                <a:cubicBezTo>
                  <a:pt x="46" y="8"/>
                  <a:pt x="50" y="9"/>
                  <a:pt x="41" y="8"/>
                </a:cubicBezTo>
                <a:cubicBezTo>
                  <a:pt x="39" y="6"/>
                  <a:pt x="32" y="6"/>
                  <a:pt x="35" y="9"/>
                </a:cubicBezTo>
                <a:cubicBezTo>
                  <a:pt x="32" y="15"/>
                  <a:pt x="30" y="19"/>
                  <a:pt x="26" y="24"/>
                </a:cubicBezTo>
                <a:cubicBezTo>
                  <a:pt x="24" y="27"/>
                  <a:pt x="18" y="30"/>
                  <a:pt x="18" y="30"/>
                </a:cubicBezTo>
                <a:cubicBezTo>
                  <a:pt x="15" y="37"/>
                  <a:pt x="8" y="42"/>
                  <a:pt x="3" y="47"/>
                </a:cubicBezTo>
                <a:cubicBezTo>
                  <a:pt x="2" y="49"/>
                  <a:pt x="0" y="54"/>
                  <a:pt x="0" y="5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118" name="Варнавинский"/>
          <p:cNvSpPr>
            <a:spLocks/>
          </p:cNvSpPr>
          <p:nvPr/>
        </p:nvSpPr>
        <p:spPr bwMode="auto">
          <a:xfrm>
            <a:off x="2628900" y="1266825"/>
            <a:ext cx="1133475" cy="1123950"/>
          </a:xfrm>
          <a:custGeom>
            <a:avLst/>
            <a:gdLst>
              <a:gd name="T0" fmla="*/ 2147483647 w 115"/>
              <a:gd name="T1" fmla="*/ 2147483647 h 117"/>
              <a:gd name="T2" fmla="*/ 2147483647 w 115"/>
              <a:gd name="T3" fmla="*/ 2147483647 h 117"/>
              <a:gd name="T4" fmla="*/ 2147483647 w 115"/>
              <a:gd name="T5" fmla="*/ 2147483647 h 117"/>
              <a:gd name="T6" fmla="*/ 2147483647 w 115"/>
              <a:gd name="T7" fmla="*/ 2147483647 h 117"/>
              <a:gd name="T8" fmla="*/ 2147483647 w 115"/>
              <a:gd name="T9" fmla="*/ 2147483647 h 117"/>
              <a:gd name="T10" fmla="*/ 2147483647 w 115"/>
              <a:gd name="T11" fmla="*/ 2147483647 h 117"/>
              <a:gd name="T12" fmla="*/ 2147483647 w 115"/>
              <a:gd name="T13" fmla="*/ 2147483647 h 117"/>
              <a:gd name="T14" fmla="*/ 2147483647 w 115"/>
              <a:gd name="T15" fmla="*/ 2147483647 h 117"/>
              <a:gd name="T16" fmla="*/ 2147483647 w 115"/>
              <a:gd name="T17" fmla="*/ 2147483647 h 117"/>
              <a:gd name="T18" fmla="*/ 2147483647 w 115"/>
              <a:gd name="T19" fmla="*/ 2147483647 h 117"/>
              <a:gd name="T20" fmla="*/ 2147483647 w 115"/>
              <a:gd name="T21" fmla="*/ 2147483647 h 117"/>
              <a:gd name="T22" fmla="*/ 2147483647 w 115"/>
              <a:gd name="T23" fmla="*/ 2147483647 h 117"/>
              <a:gd name="T24" fmla="*/ 2147483647 w 115"/>
              <a:gd name="T25" fmla="*/ 2147483647 h 117"/>
              <a:gd name="T26" fmla="*/ 2147483647 w 115"/>
              <a:gd name="T27" fmla="*/ 2147483647 h 117"/>
              <a:gd name="T28" fmla="*/ 2147483647 w 115"/>
              <a:gd name="T29" fmla="*/ 2147483647 h 117"/>
              <a:gd name="T30" fmla="*/ 2147483647 w 115"/>
              <a:gd name="T31" fmla="*/ 2147483647 h 117"/>
              <a:gd name="T32" fmla="*/ 2147483647 w 115"/>
              <a:gd name="T33" fmla="*/ 2147483647 h 117"/>
              <a:gd name="T34" fmla="*/ 2147483647 w 115"/>
              <a:gd name="T35" fmla="*/ 2147483647 h 117"/>
              <a:gd name="T36" fmla="*/ 2147483647 w 115"/>
              <a:gd name="T37" fmla="*/ 2147483647 h 117"/>
              <a:gd name="T38" fmla="*/ 2147483647 w 115"/>
              <a:gd name="T39" fmla="*/ 2147483647 h 117"/>
              <a:gd name="T40" fmla="*/ 2147483647 w 115"/>
              <a:gd name="T41" fmla="*/ 2147483647 h 117"/>
              <a:gd name="T42" fmla="*/ 2147483647 w 115"/>
              <a:gd name="T43" fmla="*/ 2147483647 h 117"/>
              <a:gd name="T44" fmla="*/ 2147483647 w 115"/>
              <a:gd name="T45" fmla="*/ 2147483647 h 117"/>
              <a:gd name="T46" fmla="*/ 2147483647 w 115"/>
              <a:gd name="T47" fmla="*/ 2147483647 h 117"/>
              <a:gd name="T48" fmla="*/ 2147483647 w 115"/>
              <a:gd name="T49" fmla="*/ 2147483647 h 117"/>
              <a:gd name="T50" fmla="*/ 2147483647 w 115"/>
              <a:gd name="T51" fmla="*/ 2147483647 h 117"/>
              <a:gd name="T52" fmla="*/ 2147483647 w 115"/>
              <a:gd name="T53" fmla="*/ 2147483647 h 117"/>
              <a:gd name="T54" fmla="*/ 2147483647 w 115"/>
              <a:gd name="T55" fmla="*/ 2147483647 h 117"/>
              <a:gd name="T56" fmla="*/ 2147483647 w 115"/>
              <a:gd name="T57" fmla="*/ 2147483647 h 117"/>
              <a:gd name="T58" fmla="*/ 2147483647 w 115"/>
              <a:gd name="T59" fmla="*/ 2147483647 h 117"/>
              <a:gd name="T60" fmla="*/ 2147483647 w 115"/>
              <a:gd name="T61" fmla="*/ 2147483647 h 117"/>
              <a:gd name="T62" fmla="*/ 2147483647 w 115"/>
              <a:gd name="T63" fmla="*/ 2147483647 h 117"/>
              <a:gd name="T64" fmla="*/ 2147483647 w 115"/>
              <a:gd name="T65" fmla="*/ 2147483647 h 117"/>
              <a:gd name="T66" fmla="*/ 2147483647 w 115"/>
              <a:gd name="T67" fmla="*/ 2147483647 h 117"/>
              <a:gd name="T68" fmla="*/ 2147483647 w 115"/>
              <a:gd name="T69" fmla="*/ 2147483647 h 117"/>
              <a:gd name="T70" fmla="*/ 2147483647 w 115"/>
              <a:gd name="T71" fmla="*/ 0 h 117"/>
              <a:gd name="T72" fmla="*/ 2147483647 w 115"/>
              <a:gd name="T73" fmla="*/ 2147483647 h 1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5"/>
              <a:gd name="T112" fmla="*/ 0 h 117"/>
              <a:gd name="T113" fmla="*/ 115 w 115"/>
              <a:gd name="T114" fmla="*/ 117 h 11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5" h="117">
                <a:moveTo>
                  <a:pt x="59" y="1"/>
                </a:moveTo>
                <a:cubicBezTo>
                  <a:pt x="58" y="11"/>
                  <a:pt x="53" y="20"/>
                  <a:pt x="46" y="27"/>
                </a:cubicBezTo>
                <a:cubicBezTo>
                  <a:pt x="45" y="28"/>
                  <a:pt x="34" y="29"/>
                  <a:pt x="31" y="30"/>
                </a:cubicBezTo>
                <a:cubicBezTo>
                  <a:pt x="29" y="32"/>
                  <a:pt x="25" y="33"/>
                  <a:pt x="24" y="36"/>
                </a:cubicBezTo>
                <a:cubicBezTo>
                  <a:pt x="20" y="45"/>
                  <a:pt x="13" y="55"/>
                  <a:pt x="4" y="58"/>
                </a:cubicBezTo>
                <a:cubicBezTo>
                  <a:pt x="0" y="62"/>
                  <a:pt x="9" y="66"/>
                  <a:pt x="12" y="67"/>
                </a:cubicBezTo>
                <a:cubicBezTo>
                  <a:pt x="14" y="69"/>
                  <a:pt x="14" y="71"/>
                  <a:pt x="15" y="74"/>
                </a:cubicBezTo>
                <a:cubicBezTo>
                  <a:pt x="17" y="78"/>
                  <a:pt x="22" y="80"/>
                  <a:pt x="25" y="83"/>
                </a:cubicBezTo>
                <a:cubicBezTo>
                  <a:pt x="26" y="91"/>
                  <a:pt x="25" y="93"/>
                  <a:pt x="31" y="95"/>
                </a:cubicBezTo>
                <a:cubicBezTo>
                  <a:pt x="39" y="103"/>
                  <a:pt x="28" y="108"/>
                  <a:pt x="38" y="111"/>
                </a:cubicBezTo>
                <a:cubicBezTo>
                  <a:pt x="40" y="113"/>
                  <a:pt x="40" y="115"/>
                  <a:pt x="41" y="117"/>
                </a:cubicBezTo>
                <a:cubicBezTo>
                  <a:pt x="51" y="116"/>
                  <a:pt x="47" y="117"/>
                  <a:pt x="52" y="114"/>
                </a:cubicBezTo>
                <a:cubicBezTo>
                  <a:pt x="55" y="115"/>
                  <a:pt x="60" y="113"/>
                  <a:pt x="60" y="113"/>
                </a:cubicBezTo>
                <a:cubicBezTo>
                  <a:pt x="59" y="111"/>
                  <a:pt x="61" y="108"/>
                  <a:pt x="61" y="108"/>
                </a:cubicBezTo>
                <a:cubicBezTo>
                  <a:pt x="63" y="109"/>
                  <a:pt x="67" y="111"/>
                  <a:pt x="67" y="111"/>
                </a:cubicBezTo>
                <a:cubicBezTo>
                  <a:pt x="69" y="110"/>
                  <a:pt x="71" y="110"/>
                  <a:pt x="73" y="112"/>
                </a:cubicBezTo>
                <a:cubicBezTo>
                  <a:pt x="77" y="110"/>
                  <a:pt x="73" y="104"/>
                  <a:pt x="77" y="102"/>
                </a:cubicBezTo>
                <a:cubicBezTo>
                  <a:pt x="80" y="100"/>
                  <a:pt x="84" y="99"/>
                  <a:pt x="87" y="97"/>
                </a:cubicBezTo>
                <a:cubicBezTo>
                  <a:pt x="88" y="96"/>
                  <a:pt x="89" y="95"/>
                  <a:pt x="89" y="95"/>
                </a:cubicBezTo>
                <a:cubicBezTo>
                  <a:pt x="92" y="98"/>
                  <a:pt x="90" y="97"/>
                  <a:pt x="94" y="96"/>
                </a:cubicBezTo>
                <a:cubicBezTo>
                  <a:pt x="97" y="93"/>
                  <a:pt x="95" y="94"/>
                  <a:pt x="92" y="91"/>
                </a:cubicBezTo>
                <a:cubicBezTo>
                  <a:pt x="93" y="90"/>
                  <a:pt x="95" y="88"/>
                  <a:pt x="95" y="88"/>
                </a:cubicBezTo>
                <a:cubicBezTo>
                  <a:pt x="97" y="80"/>
                  <a:pt x="99" y="84"/>
                  <a:pt x="106" y="85"/>
                </a:cubicBezTo>
                <a:cubicBezTo>
                  <a:pt x="107" y="86"/>
                  <a:pt x="110" y="88"/>
                  <a:pt x="110" y="88"/>
                </a:cubicBezTo>
                <a:cubicBezTo>
                  <a:pt x="114" y="86"/>
                  <a:pt x="109" y="88"/>
                  <a:pt x="112" y="85"/>
                </a:cubicBezTo>
                <a:cubicBezTo>
                  <a:pt x="115" y="77"/>
                  <a:pt x="112" y="70"/>
                  <a:pt x="104" y="67"/>
                </a:cubicBezTo>
                <a:cubicBezTo>
                  <a:pt x="103" y="66"/>
                  <a:pt x="101" y="64"/>
                  <a:pt x="101" y="64"/>
                </a:cubicBezTo>
                <a:cubicBezTo>
                  <a:pt x="99" y="59"/>
                  <a:pt x="101" y="54"/>
                  <a:pt x="100" y="48"/>
                </a:cubicBezTo>
                <a:cubicBezTo>
                  <a:pt x="100" y="46"/>
                  <a:pt x="96" y="43"/>
                  <a:pt x="96" y="43"/>
                </a:cubicBezTo>
                <a:cubicBezTo>
                  <a:pt x="93" y="44"/>
                  <a:pt x="86" y="41"/>
                  <a:pt x="86" y="41"/>
                </a:cubicBezTo>
                <a:cubicBezTo>
                  <a:pt x="89" y="38"/>
                  <a:pt x="91" y="36"/>
                  <a:pt x="92" y="32"/>
                </a:cubicBezTo>
                <a:cubicBezTo>
                  <a:pt x="90" y="30"/>
                  <a:pt x="85" y="26"/>
                  <a:pt x="83" y="23"/>
                </a:cubicBezTo>
                <a:cubicBezTo>
                  <a:pt x="82" y="21"/>
                  <a:pt x="82" y="18"/>
                  <a:pt x="80" y="17"/>
                </a:cubicBezTo>
                <a:cubicBezTo>
                  <a:pt x="80" y="17"/>
                  <a:pt x="74" y="15"/>
                  <a:pt x="72" y="14"/>
                </a:cubicBezTo>
                <a:cubicBezTo>
                  <a:pt x="71" y="13"/>
                  <a:pt x="70" y="12"/>
                  <a:pt x="70" y="12"/>
                </a:cubicBezTo>
                <a:cubicBezTo>
                  <a:pt x="68" y="3"/>
                  <a:pt x="66" y="5"/>
                  <a:pt x="61" y="0"/>
                </a:cubicBezTo>
                <a:cubicBezTo>
                  <a:pt x="60" y="0"/>
                  <a:pt x="59" y="1"/>
                  <a:pt x="59" y="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3" name="Краснобаковский"/>
          <p:cNvSpPr>
            <a:spLocks/>
          </p:cNvSpPr>
          <p:nvPr/>
        </p:nvSpPr>
        <p:spPr bwMode="auto">
          <a:xfrm>
            <a:off x="2971800" y="2076450"/>
            <a:ext cx="1247775" cy="828675"/>
          </a:xfrm>
          <a:custGeom>
            <a:avLst/>
            <a:gdLst>
              <a:gd name="T0" fmla="*/ 2147483647 w 131"/>
              <a:gd name="T1" fmla="*/ 2147483647 h 87"/>
              <a:gd name="T2" fmla="*/ 0 w 131"/>
              <a:gd name="T3" fmla="*/ 2147483647 h 87"/>
              <a:gd name="T4" fmla="*/ 2147483647 w 131"/>
              <a:gd name="T5" fmla="*/ 2147483647 h 87"/>
              <a:gd name="T6" fmla="*/ 2147483647 w 131"/>
              <a:gd name="T7" fmla="*/ 2147483647 h 87"/>
              <a:gd name="T8" fmla="*/ 2147483647 w 131"/>
              <a:gd name="T9" fmla="*/ 2147483647 h 87"/>
              <a:gd name="T10" fmla="*/ 2147483647 w 131"/>
              <a:gd name="T11" fmla="*/ 2147483647 h 87"/>
              <a:gd name="T12" fmla="*/ 2147483647 w 131"/>
              <a:gd name="T13" fmla="*/ 2147483647 h 87"/>
              <a:gd name="T14" fmla="*/ 2147483647 w 131"/>
              <a:gd name="T15" fmla="*/ 2147483647 h 87"/>
              <a:gd name="T16" fmla="*/ 2147483647 w 131"/>
              <a:gd name="T17" fmla="*/ 2147483647 h 87"/>
              <a:gd name="T18" fmla="*/ 2147483647 w 131"/>
              <a:gd name="T19" fmla="*/ 2147483647 h 87"/>
              <a:gd name="T20" fmla="*/ 2147483647 w 131"/>
              <a:gd name="T21" fmla="*/ 2147483647 h 87"/>
              <a:gd name="T22" fmla="*/ 2147483647 w 131"/>
              <a:gd name="T23" fmla="*/ 2147483647 h 87"/>
              <a:gd name="T24" fmla="*/ 2147483647 w 131"/>
              <a:gd name="T25" fmla="*/ 2147483647 h 87"/>
              <a:gd name="T26" fmla="*/ 2147483647 w 131"/>
              <a:gd name="T27" fmla="*/ 2147483647 h 87"/>
              <a:gd name="T28" fmla="*/ 2147483647 w 131"/>
              <a:gd name="T29" fmla="*/ 2147483647 h 87"/>
              <a:gd name="T30" fmla="*/ 2147483647 w 131"/>
              <a:gd name="T31" fmla="*/ 2147483647 h 87"/>
              <a:gd name="T32" fmla="*/ 2147483647 w 131"/>
              <a:gd name="T33" fmla="*/ 2147483647 h 87"/>
              <a:gd name="T34" fmla="*/ 2147483647 w 131"/>
              <a:gd name="T35" fmla="*/ 2147483647 h 87"/>
              <a:gd name="T36" fmla="*/ 2147483647 w 131"/>
              <a:gd name="T37" fmla="*/ 2147483647 h 87"/>
              <a:gd name="T38" fmla="*/ 2147483647 w 131"/>
              <a:gd name="T39" fmla="*/ 2147483647 h 87"/>
              <a:gd name="T40" fmla="*/ 2147483647 w 131"/>
              <a:gd name="T41" fmla="*/ 2147483647 h 87"/>
              <a:gd name="T42" fmla="*/ 2147483647 w 131"/>
              <a:gd name="T43" fmla="*/ 2147483647 h 87"/>
              <a:gd name="T44" fmla="*/ 2147483647 w 131"/>
              <a:gd name="T45" fmla="*/ 2147483647 h 87"/>
              <a:gd name="T46" fmla="*/ 2147483647 w 131"/>
              <a:gd name="T47" fmla="*/ 2147483647 h 87"/>
              <a:gd name="T48" fmla="*/ 2147483647 w 131"/>
              <a:gd name="T49" fmla="*/ 2147483647 h 87"/>
              <a:gd name="T50" fmla="*/ 2147483647 w 131"/>
              <a:gd name="T51" fmla="*/ 2147483647 h 87"/>
              <a:gd name="T52" fmla="*/ 2147483647 w 131"/>
              <a:gd name="T53" fmla="*/ 2147483647 h 87"/>
              <a:gd name="T54" fmla="*/ 2147483647 w 131"/>
              <a:gd name="T55" fmla="*/ 2147483647 h 87"/>
              <a:gd name="T56" fmla="*/ 2147483647 w 131"/>
              <a:gd name="T57" fmla="*/ 2147483647 h 87"/>
              <a:gd name="T58" fmla="*/ 2147483647 w 131"/>
              <a:gd name="T59" fmla="*/ 2147483647 h 87"/>
              <a:gd name="T60" fmla="*/ 2147483647 w 131"/>
              <a:gd name="T61" fmla="*/ 0 h 87"/>
              <a:gd name="T62" fmla="*/ 2147483647 w 131"/>
              <a:gd name="T63" fmla="*/ 2147483647 h 87"/>
              <a:gd name="T64" fmla="*/ 2147483647 w 131"/>
              <a:gd name="T65" fmla="*/ 2147483647 h 87"/>
              <a:gd name="T66" fmla="*/ 2147483647 w 131"/>
              <a:gd name="T67" fmla="*/ 2147483647 h 87"/>
              <a:gd name="T68" fmla="*/ 2147483647 w 131"/>
              <a:gd name="T69" fmla="*/ 2147483647 h 87"/>
              <a:gd name="T70" fmla="*/ 2147483647 w 131"/>
              <a:gd name="T71" fmla="*/ 2147483647 h 87"/>
              <a:gd name="T72" fmla="*/ 2147483647 w 131"/>
              <a:gd name="T73" fmla="*/ 2147483647 h 87"/>
              <a:gd name="T74" fmla="*/ 2147483647 w 131"/>
              <a:gd name="T75" fmla="*/ 2147483647 h 87"/>
              <a:gd name="T76" fmla="*/ 2147483647 w 131"/>
              <a:gd name="T77" fmla="*/ 2147483647 h 87"/>
              <a:gd name="T78" fmla="*/ 2147483647 w 131"/>
              <a:gd name="T79" fmla="*/ 2147483647 h 87"/>
              <a:gd name="T80" fmla="*/ 2147483647 w 131"/>
              <a:gd name="T81" fmla="*/ 2147483647 h 87"/>
              <a:gd name="T82" fmla="*/ 2147483647 w 131"/>
              <a:gd name="T83" fmla="*/ 2147483647 h 8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1"/>
              <a:gd name="T127" fmla="*/ 0 h 87"/>
              <a:gd name="T128" fmla="*/ 131 w 131"/>
              <a:gd name="T129" fmla="*/ 87 h 8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1" h="87">
                <a:moveTo>
                  <a:pt x="8" y="34"/>
                </a:moveTo>
                <a:cubicBezTo>
                  <a:pt x="3" y="37"/>
                  <a:pt x="5" y="36"/>
                  <a:pt x="0" y="37"/>
                </a:cubicBezTo>
                <a:cubicBezTo>
                  <a:pt x="2" y="41"/>
                  <a:pt x="3" y="41"/>
                  <a:pt x="7" y="42"/>
                </a:cubicBezTo>
                <a:cubicBezTo>
                  <a:pt x="10" y="45"/>
                  <a:pt x="9" y="45"/>
                  <a:pt x="13" y="46"/>
                </a:cubicBezTo>
                <a:cubicBezTo>
                  <a:pt x="17" y="50"/>
                  <a:pt x="14" y="48"/>
                  <a:pt x="22" y="49"/>
                </a:cubicBezTo>
                <a:cubicBezTo>
                  <a:pt x="23" y="50"/>
                  <a:pt x="26" y="52"/>
                  <a:pt x="26" y="52"/>
                </a:cubicBezTo>
                <a:cubicBezTo>
                  <a:pt x="28" y="57"/>
                  <a:pt x="28" y="63"/>
                  <a:pt x="25" y="68"/>
                </a:cubicBezTo>
                <a:cubicBezTo>
                  <a:pt x="28" y="71"/>
                  <a:pt x="27" y="69"/>
                  <a:pt x="26" y="76"/>
                </a:cubicBezTo>
                <a:cubicBezTo>
                  <a:pt x="27" y="77"/>
                  <a:pt x="29" y="80"/>
                  <a:pt x="29" y="80"/>
                </a:cubicBezTo>
                <a:cubicBezTo>
                  <a:pt x="31" y="79"/>
                  <a:pt x="33" y="78"/>
                  <a:pt x="35" y="76"/>
                </a:cubicBezTo>
                <a:cubicBezTo>
                  <a:pt x="36" y="79"/>
                  <a:pt x="39" y="82"/>
                  <a:pt x="41" y="84"/>
                </a:cubicBezTo>
                <a:cubicBezTo>
                  <a:pt x="42" y="85"/>
                  <a:pt x="44" y="87"/>
                  <a:pt x="44" y="87"/>
                </a:cubicBezTo>
                <a:cubicBezTo>
                  <a:pt x="49" y="86"/>
                  <a:pt x="51" y="84"/>
                  <a:pt x="54" y="81"/>
                </a:cubicBezTo>
                <a:cubicBezTo>
                  <a:pt x="55" y="80"/>
                  <a:pt x="58" y="77"/>
                  <a:pt x="58" y="77"/>
                </a:cubicBezTo>
                <a:cubicBezTo>
                  <a:pt x="60" y="71"/>
                  <a:pt x="62" y="71"/>
                  <a:pt x="67" y="70"/>
                </a:cubicBezTo>
                <a:cubicBezTo>
                  <a:pt x="70" y="65"/>
                  <a:pt x="74" y="62"/>
                  <a:pt x="80" y="60"/>
                </a:cubicBezTo>
                <a:cubicBezTo>
                  <a:pt x="85" y="55"/>
                  <a:pt x="86" y="54"/>
                  <a:pt x="94" y="53"/>
                </a:cubicBezTo>
                <a:cubicBezTo>
                  <a:pt x="92" y="41"/>
                  <a:pt x="105" y="44"/>
                  <a:pt x="114" y="43"/>
                </a:cubicBezTo>
                <a:cubicBezTo>
                  <a:pt x="117" y="41"/>
                  <a:pt x="116" y="43"/>
                  <a:pt x="118" y="45"/>
                </a:cubicBezTo>
                <a:cubicBezTo>
                  <a:pt x="125" y="43"/>
                  <a:pt x="122" y="44"/>
                  <a:pt x="128" y="41"/>
                </a:cubicBezTo>
                <a:cubicBezTo>
                  <a:pt x="129" y="40"/>
                  <a:pt x="131" y="38"/>
                  <a:pt x="131" y="38"/>
                </a:cubicBezTo>
                <a:lnTo>
                  <a:pt x="126" y="31"/>
                </a:lnTo>
                <a:cubicBezTo>
                  <a:pt x="126" y="31"/>
                  <a:pt x="125" y="30"/>
                  <a:pt x="125" y="30"/>
                </a:cubicBezTo>
                <a:cubicBezTo>
                  <a:pt x="123" y="32"/>
                  <a:pt x="120" y="36"/>
                  <a:pt x="120" y="36"/>
                </a:cubicBezTo>
                <a:cubicBezTo>
                  <a:pt x="116" y="34"/>
                  <a:pt x="115" y="31"/>
                  <a:pt x="111" y="30"/>
                </a:cubicBezTo>
                <a:cubicBezTo>
                  <a:pt x="110" y="29"/>
                  <a:pt x="101" y="20"/>
                  <a:pt x="101" y="20"/>
                </a:cubicBezTo>
                <a:cubicBezTo>
                  <a:pt x="98" y="19"/>
                  <a:pt x="93" y="18"/>
                  <a:pt x="93" y="18"/>
                </a:cubicBezTo>
                <a:cubicBezTo>
                  <a:pt x="91" y="13"/>
                  <a:pt x="93" y="19"/>
                  <a:pt x="93" y="11"/>
                </a:cubicBezTo>
                <a:cubicBezTo>
                  <a:pt x="93" y="9"/>
                  <a:pt x="90" y="6"/>
                  <a:pt x="90" y="6"/>
                </a:cubicBezTo>
                <a:cubicBezTo>
                  <a:pt x="87" y="8"/>
                  <a:pt x="86" y="10"/>
                  <a:pt x="82" y="11"/>
                </a:cubicBezTo>
                <a:cubicBezTo>
                  <a:pt x="79" y="4"/>
                  <a:pt x="75" y="2"/>
                  <a:pt x="68" y="0"/>
                </a:cubicBezTo>
                <a:cubicBezTo>
                  <a:pt x="64" y="1"/>
                  <a:pt x="64" y="4"/>
                  <a:pt x="61" y="7"/>
                </a:cubicBezTo>
                <a:cubicBezTo>
                  <a:pt x="62" y="8"/>
                  <a:pt x="63" y="9"/>
                  <a:pt x="63" y="10"/>
                </a:cubicBezTo>
                <a:cubicBezTo>
                  <a:pt x="63" y="12"/>
                  <a:pt x="60" y="15"/>
                  <a:pt x="60" y="15"/>
                </a:cubicBezTo>
                <a:cubicBezTo>
                  <a:pt x="57" y="12"/>
                  <a:pt x="51" y="17"/>
                  <a:pt x="47" y="19"/>
                </a:cubicBezTo>
                <a:cubicBezTo>
                  <a:pt x="46" y="20"/>
                  <a:pt x="43" y="22"/>
                  <a:pt x="43" y="22"/>
                </a:cubicBezTo>
                <a:cubicBezTo>
                  <a:pt x="42" y="25"/>
                  <a:pt x="43" y="30"/>
                  <a:pt x="39" y="28"/>
                </a:cubicBezTo>
                <a:lnTo>
                  <a:pt x="31" y="26"/>
                </a:lnTo>
                <a:cubicBezTo>
                  <a:pt x="31" y="26"/>
                  <a:pt x="29" y="26"/>
                  <a:pt x="29" y="26"/>
                </a:cubicBezTo>
                <a:cubicBezTo>
                  <a:pt x="27" y="28"/>
                  <a:pt x="25" y="32"/>
                  <a:pt x="25" y="32"/>
                </a:cubicBezTo>
                <a:cubicBezTo>
                  <a:pt x="19" y="31"/>
                  <a:pt x="17" y="34"/>
                  <a:pt x="11" y="35"/>
                </a:cubicBezTo>
                <a:cubicBezTo>
                  <a:pt x="8" y="34"/>
                  <a:pt x="7" y="35"/>
                  <a:pt x="8" y="34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4" name="Шарангский"/>
          <p:cNvSpPr>
            <a:spLocks/>
          </p:cNvSpPr>
          <p:nvPr/>
        </p:nvSpPr>
        <p:spPr bwMode="auto">
          <a:xfrm>
            <a:off x="4314825" y="2076450"/>
            <a:ext cx="819150" cy="923925"/>
          </a:xfrm>
          <a:custGeom>
            <a:avLst/>
            <a:gdLst>
              <a:gd name="T0" fmla="*/ 2147483647 w 86"/>
              <a:gd name="T1" fmla="*/ 2147483647 h 97"/>
              <a:gd name="T2" fmla="*/ 2147483647 w 86"/>
              <a:gd name="T3" fmla="*/ 2147483647 h 97"/>
              <a:gd name="T4" fmla="*/ 2147483647 w 86"/>
              <a:gd name="T5" fmla="*/ 2147483647 h 97"/>
              <a:gd name="T6" fmla="*/ 2147483647 w 86"/>
              <a:gd name="T7" fmla="*/ 2147483647 h 97"/>
              <a:gd name="T8" fmla="*/ 2147483647 w 86"/>
              <a:gd name="T9" fmla="*/ 2147483647 h 97"/>
              <a:gd name="T10" fmla="*/ 2147483647 w 86"/>
              <a:gd name="T11" fmla="*/ 2147483647 h 97"/>
              <a:gd name="T12" fmla="*/ 2147483647 w 86"/>
              <a:gd name="T13" fmla="*/ 2147483647 h 97"/>
              <a:gd name="T14" fmla="*/ 2147483647 w 86"/>
              <a:gd name="T15" fmla="*/ 2147483647 h 97"/>
              <a:gd name="T16" fmla="*/ 2147483647 w 86"/>
              <a:gd name="T17" fmla="*/ 2147483647 h 97"/>
              <a:gd name="T18" fmla="*/ 2147483647 w 86"/>
              <a:gd name="T19" fmla="*/ 2147483647 h 97"/>
              <a:gd name="T20" fmla="*/ 2147483647 w 86"/>
              <a:gd name="T21" fmla="*/ 2147483647 h 97"/>
              <a:gd name="T22" fmla="*/ 2147483647 w 86"/>
              <a:gd name="T23" fmla="*/ 2147483647 h 97"/>
              <a:gd name="T24" fmla="*/ 2147483647 w 86"/>
              <a:gd name="T25" fmla="*/ 2147483647 h 97"/>
              <a:gd name="T26" fmla="*/ 2147483647 w 86"/>
              <a:gd name="T27" fmla="*/ 2147483647 h 97"/>
              <a:gd name="T28" fmla="*/ 2147483647 w 86"/>
              <a:gd name="T29" fmla="*/ 2147483647 h 97"/>
              <a:gd name="T30" fmla="*/ 2147483647 w 86"/>
              <a:gd name="T31" fmla="*/ 2147483647 h 97"/>
              <a:gd name="T32" fmla="*/ 2147483647 w 86"/>
              <a:gd name="T33" fmla="*/ 2147483647 h 97"/>
              <a:gd name="T34" fmla="*/ 2147483647 w 86"/>
              <a:gd name="T35" fmla="*/ 2147483647 h 97"/>
              <a:gd name="T36" fmla="*/ 2147483647 w 86"/>
              <a:gd name="T37" fmla="*/ 2147483647 h 97"/>
              <a:gd name="T38" fmla="*/ 2147483647 w 86"/>
              <a:gd name="T39" fmla="*/ 2147483647 h 97"/>
              <a:gd name="T40" fmla="*/ 2147483647 w 86"/>
              <a:gd name="T41" fmla="*/ 2147483647 h 97"/>
              <a:gd name="T42" fmla="*/ 2147483647 w 86"/>
              <a:gd name="T43" fmla="*/ 2147483647 h 97"/>
              <a:gd name="T44" fmla="*/ 2147483647 w 86"/>
              <a:gd name="T45" fmla="*/ 2147483647 h 97"/>
              <a:gd name="T46" fmla="*/ 2147483647 w 86"/>
              <a:gd name="T47" fmla="*/ 2147483647 h 97"/>
              <a:gd name="T48" fmla="*/ 2147483647 w 86"/>
              <a:gd name="T49" fmla="*/ 2147483647 h 97"/>
              <a:gd name="T50" fmla="*/ 2147483647 w 86"/>
              <a:gd name="T51" fmla="*/ 2147483647 h 97"/>
              <a:gd name="T52" fmla="*/ 2147483647 w 86"/>
              <a:gd name="T53" fmla="*/ 2147483647 h 97"/>
              <a:gd name="T54" fmla="*/ 2147483647 w 86"/>
              <a:gd name="T55" fmla="*/ 2147483647 h 97"/>
              <a:gd name="T56" fmla="*/ 2147483647 w 86"/>
              <a:gd name="T57" fmla="*/ 2147483647 h 97"/>
              <a:gd name="T58" fmla="*/ 2147483647 w 86"/>
              <a:gd name="T59" fmla="*/ 0 h 97"/>
              <a:gd name="T60" fmla="*/ 2147483647 w 86"/>
              <a:gd name="T61" fmla="*/ 2147483647 h 97"/>
              <a:gd name="T62" fmla="*/ 2147483647 w 86"/>
              <a:gd name="T63" fmla="*/ 2147483647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"/>
              <a:gd name="T97" fmla="*/ 0 h 97"/>
              <a:gd name="T98" fmla="*/ 86 w 86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" h="97">
                <a:moveTo>
                  <a:pt x="74" y="5"/>
                </a:moveTo>
                <a:cubicBezTo>
                  <a:pt x="72" y="7"/>
                  <a:pt x="71" y="8"/>
                  <a:pt x="70" y="10"/>
                </a:cubicBezTo>
                <a:cubicBezTo>
                  <a:pt x="71" y="19"/>
                  <a:pt x="70" y="19"/>
                  <a:pt x="78" y="20"/>
                </a:cubicBezTo>
                <a:cubicBezTo>
                  <a:pt x="83" y="23"/>
                  <a:pt x="82" y="29"/>
                  <a:pt x="86" y="33"/>
                </a:cubicBezTo>
                <a:cubicBezTo>
                  <a:pt x="84" y="41"/>
                  <a:pt x="84" y="40"/>
                  <a:pt x="75" y="41"/>
                </a:cubicBezTo>
                <a:cubicBezTo>
                  <a:pt x="77" y="44"/>
                  <a:pt x="79" y="46"/>
                  <a:pt x="81" y="49"/>
                </a:cubicBezTo>
                <a:cubicBezTo>
                  <a:pt x="78" y="56"/>
                  <a:pt x="82" y="59"/>
                  <a:pt x="75" y="66"/>
                </a:cubicBezTo>
                <a:cubicBezTo>
                  <a:pt x="76" y="69"/>
                  <a:pt x="77" y="71"/>
                  <a:pt x="79" y="73"/>
                </a:cubicBezTo>
                <a:cubicBezTo>
                  <a:pt x="77" y="77"/>
                  <a:pt x="71" y="79"/>
                  <a:pt x="68" y="82"/>
                </a:cubicBezTo>
                <a:cubicBezTo>
                  <a:pt x="66" y="84"/>
                  <a:pt x="62" y="87"/>
                  <a:pt x="62" y="87"/>
                </a:cubicBezTo>
                <a:cubicBezTo>
                  <a:pt x="59" y="86"/>
                  <a:pt x="58" y="84"/>
                  <a:pt x="55" y="83"/>
                </a:cubicBezTo>
                <a:cubicBezTo>
                  <a:pt x="53" y="85"/>
                  <a:pt x="49" y="82"/>
                  <a:pt x="47" y="81"/>
                </a:cubicBezTo>
                <a:cubicBezTo>
                  <a:pt x="41" y="82"/>
                  <a:pt x="37" y="80"/>
                  <a:pt x="33" y="84"/>
                </a:cubicBezTo>
                <a:cubicBezTo>
                  <a:pt x="32" y="87"/>
                  <a:pt x="33" y="94"/>
                  <a:pt x="31" y="92"/>
                </a:cubicBezTo>
                <a:cubicBezTo>
                  <a:pt x="30" y="91"/>
                  <a:pt x="29" y="90"/>
                  <a:pt x="29" y="90"/>
                </a:cubicBezTo>
                <a:cubicBezTo>
                  <a:pt x="26" y="92"/>
                  <a:pt x="22" y="94"/>
                  <a:pt x="18" y="95"/>
                </a:cubicBezTo>
                <a:cubicBezTo>
                  <a:pt x="14" y="96"/>
                  <a:pt x="6" y="97"/>
                  <a:pt x="6" y="97"/>
                </a:cubicBezTo>
                <a:cubicBezTo>
                  <a:pt x="0" y="96"/>
                  <a:pt x="1" y="87"/>
                  <a:pt x="6" y="82"/>
                </a:cubicBezTo>
                <a:cubicBezTo>
                  <a:pt x="8" y="77"/>
                  <a:pt x="10" y="72"/>
                  <a:pt x="6" y="68"/>
                </a:cubicBezTo>
                <a:cubicBezTo>
                  <a:pt x="7" y="63"/>
                  <a:pt x="8" y="63"/>
                  <a:pt x="9" y="59"/>
                </a:cubicBezTo>
                <a:cubicBezTo>
                  <a:pt x="7" y="57"/>
                  <a:pt x="6" y="55"/>
                  <a:pt x="4" y="53"/>
                </a:cubicBezTo>
                <a:cubicBezTo>
                  <a:pt x="6" y="47"/>
                  <a:pt x="6" y="48"/>
                  <a:pt x="2" y="44"/>
                </a:cubicBezTo>
                <a:cubicBezTo>
                  <a:pt x="5" y="41"/>
                  <a:pt x="3" y="39"/>
                  <a:pt x="2" y="35"/>
                </a:cubicBezTo>
                <a:cubicBezTo>
                  <a:pt x="3" y="34"/>
                  <a:pt x="7" y="36"/>
                  <a:pt x="9" y="37"/>
                </a:cubicBezTo>
                <a:cubicBezTo>
                  <a:pt x="11" y="39"/>
                  <a:pt x="18" y="36"/>
                  <a:pt x="20" y="36"/>
                </a:cubicBezTo>
                <a:cubicBezTo>
                  <a:pt x="28" y="32"/>
                  <a:pt x="32" y="28"/>
                  <a:pt x="36" y="20"/>
                </a:cubicBezTo>
                <a:cubicBezTo>
                  <a:pt x="36" y="17"/>
                  <a:pt x="36" y="14"/>
                  <a:pt x="37" y="12"/>
                </a:cubicBezTo>
                <a:cubicBezTo>
                  <a:pt x="38" y="11"/>
                  <a:pt x="40" y="15"/>
                  <a:pt x="40" y="15"/>
                </a:cubicBezTo>
                <a:cubicBezTo>
                  <a:pt x="45" y="12"/>
                  <a:pt x="49" y="8"/>
                  <a:pt x="54" y="5"/>
                </a:cubicBezTo>
                <a:cubicBezTo>
                  <a:pt x="56" y="4"/>
                  <a:pt x="59" y="0"/>
                  <a:pt x="59" y="0"/>
                </a:cubicBezTo>
                <a:cubicBezTo>
                  <a:pt x="61" y="2"/>
                  <a:pt x="62" y="4"/>
                  <a:pt x="65" y="5"/>
                </a:cubicBezTo>
                <a:cubicBezTo>
                  <a:pt x="68" y="4"/>
                  <a:pt x="74" y="5"/>
                  <a:pt x="74" y="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5" name="Ковернинский"/>
          <p:cNvSpPr>
            <a:spLocks/>
          </p:cNvSpPr>
          <p:nvPr/>
        </p:nvSpPr>
        <p:spPr bwMode="auto">
          <a:xfrm>
            <a:off x="1895475" y="1828800"/>
            <a:ext cx="971550" cy="1152525"/>
          </a:xfrm>
          <a:custGeom>
            <a:avLst/>
            <a:gdLst>
              <a:gd name="T0" fmla="*/ 2147483647 w 102"/>
              <a:gd name="T1" fmla="*/ 2147483647 h 121"/>
              <a:gd name="T2" fmla="*/ 2147483647 w 102"/>
              <a:gd name="T3" fmla="*/ 2147483647 h 121"/>
              <a:gd name="T4" fmla="*/ 2147483647 w 102"/>
              <a:gd name="T5" fmla="*/ 2147483647 h 121"/>
              <a:gd name="T6" fmla="*/ 2147483647 w 102"/>
              <a:gd name="T7" fmla="*/ 2147483647 h 121"/>
              <a:gd name="T8" fmla="*/ 2147483647 w 102"/>
              <a:gd name="T9" fmla="*/ 2147483647 h 121"/>
              <a:gd name="T10" fmla="*/ 2147483647 w 102"/>
              <a:gd name="T11" fmla="*/ 2147483647 h 121"/>
              <a:gd name="T12" fmla="*/ 2147483647 w 102"/>
              <a:gd name="T13" fmla="*/ 2147483647 h 121"/>
              <a:gd name="T14" fmla="*/ 2147483647 w 102"/>
              <a:gd name="T15" fmla="*/ 2147483647 h 121"/>
              <a:gd name="T16" fmla="*/ 2147483647 w 102"/>
              <a:gd name="T17" fmla="*/ 2147483647 h 121"/>
              <a:gd name="T18" fmla="*/ 2147483647 w 102"/>
              <a:gd name="T19" fmla="*/ 2147483647 h 121"/>
              <a:gd name="T20" fmla="*/ 2147483647 w 102"/>
              <a:gd name="T21" fmla="*/ 2147483647 h 121"/>
              <a:gd name="T22" fmla="*/ 2147483647 w 102"/>
              <a:gd name="T23" fmla="*/ 2147483647 h 121"/>
              <a:gd name="T24" fmla="*/ 2147483647 w 102"/>
              <a:gd name="T25" fmla="*/ 2147483647 h 121"/>
              <a:gd name="T26" fmla="*/ 2147483647 w 102"/>
              <a:gd name="T27" fmla="*/ 2147483647 h 121"/>
              <a:gd name="T28" fmla="*/ 2147483647 w 102"/>
              <a:gd name="T29" fmla="*/ 2147483647 h 121"/>
              <a:gd name="T30" fmla="*/ 2147483647 w 102"/>
              <a:gd name="T31" fmla="*/ 2147483647 h 121"/>
              <a:gd name="T32" fmla="*/ 2147483647 w 102"/>
              <a:gd name="T33" fmla="*/ 2147483647 h 121"/>
              <a:gd name="T34" fmla="*/ 2147483647 w 102"/>
              <a:gd name="T35" fmla="*/ 2147483647 h 121"/>
              <a:gd name="T36" fmla="*/ 2147483647 w 102"/>
              <a:gd name="T37" fmla="*/ 2147483647 h 121"/>
              <a:gd name="T38" fmla="*/ 2147483647 w 102"/>
              <a:gd name="T39" fmla="*/ 2147483647 h 121"/>
              <a:gd name="T40" fmla="*/ 2147483647 w 102"/>
              <a:gd name="T41" fmla="*/ 2147483647 h 121"/>
              <a:gd name="T42" fmla="*/ 2147483647 w 102"/>
              <a:gd name="T43" fmla="*/ 2147483647 h 121"/>
              <a:gd name="T44" fmla="*/ 2147483647 w 102"/>
              <a:gd name="T45" fmla="*/ 2147483647 h 121"/>
              <a:gd name="T46" fmla="*/ 2147483647 w 102"/>
              <a:gd name="T47" fmla="*/ 2147483647 h 121"/>
              <a:gd name="T48" fmla="*/ 2147483647 w 102"/>
              <a:gd name="T49" fmla="*/ 2147483647 h 121"/>
              <a:gd name="T50" fmla="*/ 2147483647 w 102"/>
              <a:gd name="T51" fmla="*/ 2147483647 h 121"/>
              <a:gd name="T52" fmla="*/ 2147483647 w 102"/>
              <a:gd name="T53" fmla="*/ 2147483647 h 121"/>
              <a:gd name="T54" fmla="*/ 2147483647 w 102"/>
              <a:gd name="T55" fmla="*/ 2147483647 h 121"/>
              <a:gd name="T56" fmla="*/ 2147483647 w 102"/>
              <a:gd name="T57" fmla="*/ 2147483647 h 121"/>
              <a:gd name="T58" fmla="*/ 2147483647 w 102"/>
              <a:gd name="T59" fmla="*/ 2147483647 h 121"/>
              <a:gd name="T60" fmla="*/ 2147483647 w 102"/>
              <a:gd name="T61" fmla="*/ 2147483647 h 121"/>
              <a:gd name="T62" fmla="*/ 2147483647 w 102"/>
              <a:gd name="T63" fmla="*/ 2147483647 h 121"/>
              <a:gd name="T64" fmla="*/ 2147483647 w 102"/>
              <a:gd name="T65" fmla="*/ 2147483647 h 121"/>
              <a:gd name="T66" fmla="*/ 2147483647 w 102"/>
              <a:gd name="T67" fmla="*/ 2147483647 h 121"/>
              <a:gd name="T68" fmla="*/ 2147483647 w 102"/>
              <a:gd name="T69" fmla="*/ 2147483647 h 121"/>
              <a:gd name="T70" fmla="*/ 2147483647 w 102"/>
              <a:gd name="T71" fmla="*/ 2147483647 h 121"/>
              <a:gd name="T72" fmla="*/ 2147483647 w 102"/>
              <a:gd name="T73" fmla="*/ 2147483647 h 121"/>
              <a:gd name="T74" fmla="*/ 2147483647 w 102"/>
              <a:gd name="T75" fmla="*/ 2147483647 h 12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21"/>
              <a:gd name="T116" fmla="*/ 102 w 102"/>
              <a:gd name="T117" fmla="*/ 121 h 12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21">
                <a:moveTo>
                  <a:pt x="85" y="1"/>
                </a:moveTo>
                <a:cubicBezTo>
                  <a:pt x="82" y="4"/>
                  <a:pt x="87" y="0"/>
                  <a:pt x="80" y="3"/>
                </a:cubicBezTo>
                <a:cubicBezTo>
                  <a:pt x="70" y="8"/>
                  <a:pt x="73" y="14"/>
                  <a:pt x="58" y="16"/>
                </a:cubicBezTo>
                <a:cubicBezTo>
                  <a:pt x="56" y="18"/>
                  <a:pt x="51" y="18"/>
                  <a:pt x="48" y="19"/>
                </a:cubicBezTo>
                <a:cubicBezTo>
                  <a:pt x="41" y="18"/>
                  <a:pt x="37" y="18"/>
                  <a:pt x="32" y="13"/>
                </a:cubicBezTo>
                <a:cubicBezTo>
                  <a:pt x="30" y="14"/>
                  <a:pt x="26" y="16"/>
                  <a:pt x="26" y="16"/>
                </a:cubicBezTo>
                <a:cubicBezTo>
                  <a:pt x="28" y="20"/>
                  <a:pt x="33" y="22"/>
                  <a:pt x="37" y="24"/>
                </a:cubicBezTo>
                <a:cubicBezTo>
                  <a:pt x="39" y="25"/>
                  <a:pt x="42" y="28"/>
                  <a:pt x="42" y="28"/>
                </a:cubicBezTo>
                <a:cubicBezTo>
                  <a:pt x="40" y="30"/>
                  <a:pt x="37" y="31"/>
                  <a:pt x="35" y="33"/>
                </a:cubicBezTo>
                <a:cubicBezTo>
                  <a:pt x="34" y="35"/>
                  <a:pt x="32" y="38"/>
                  <a:pt x="32" y="38"/>
                </a:cubicBezTo>
                <a:cubicBezTo>
                  <a:pt x="28" y="37"/>
                  <a:pt x="29" y="36"/>
                  <a:pt x="25" y="37"/>
                </a:cubicBezTo>
                <a:cubicBezTo>
                  <a:pt x="16" y="46"/>
                  <a:pt x="29" y="46"/>
                  <a:pt x="11" y="48"/>
                </a:cubicBezTo>
                <a:cubicBezTo>
                  <a:pt x="8" y="51"/>
                  <a:pt x="10" y="52"/>
                  <a:pt x="8" y="56"/>
                </a:cubicBezTo>
                <a:cubicBezTo>
                  <a:pt x="7" y="57"/>
                  <a:pt x="5" y="59"/>
                  <a:pt x="5" y="59"/>
                </a:cubicBezTo>
                <a:cubicBezTo>
                  <a:pt x="4" y="63"/>
                  <a:pt x="0" y="75"/>
                  <a:pt x="7" y="72"/>
                </a:cubicBezTo>
                <a:cubicBezTo>
                  <a:pt x="11" y="74"/>
                  <a:pt x="10" y="74"/>
                  <a:pt x="15" y="75"/>
                </a:cubicBezTo>
                <a:cubicBezTo>
                  <a:pt x="17" y="77"/>
                  <a:pt x="19" y="81"/>
                  <a:pt x="21" y="83"/>
                </a:cubicBezTo>
                <a:cubicBezTo>
                  <a:pt x="22" y="84"/>
                  <a:pt x="23" y="85"/>
                  <a:pt x="23" y="85"/>
                </a:cubicBezTo>
                <a:cubicBezTo>
                  <a:pt x="21" y="92"/>
                  <a:pt x="20" y="96"/>
                  <a:pt x="22" y="104"/>
                </a:cubicBezTo>
                <a:cubicBezTo>
                  <a:pt x="23" y="107"/>
                  <a:pt x="27" y="111"/>
                  <a:pt x="27" y="111"/>
                </a:cubicBezTo>
                <a:cubicBezTo>
                  <a:pt x="28" y="119"/>
                  <a:pt x="27" y="119"/>
                  <a:pt x="34" y="121"/>
                </a:cubicBezTo>
                <a:cubicBezTo>
                  <a:pt x="40" y="120"/>
                  <a:pt x="39" y="120"/>
                  <a:pt x="44" y="118"/>
                </a:cubicBezTo>
                <a:cubicBezTo>
                  <a:pt x="46" y="116"/>
                  <a:pt x="50" y="113"/>
                  <a:pt x="51" y="111"/>
                </a:cubicBezTo>
                <a:cubicBezTo>
                  <a:pt x="56" y="104"/>
                  <a:pt x="52" y="102"/>
                  <a:pt x="61" y="100"/>
                </a:cubicBezTo>
                <a:cubicBezTo>
                  <a:pt x="64" y="97"/>
                  <a:pt x="65" y="90"/>
                  <a:pt x="69" y="88"/>
                </a:cubicBezTo>
                <a:cubicBezTo>
                  <a:pt x="72" y="86"/>
                  <a:pt x="76" y="85"/>
                  <a:pt x="78" y="83"/>
                </a:cubicBezTo>
                <a:cubicBezTo>
                  <a:pt x="76" y="80"/>
                  <a:pt x="74" y="80"/>
                  <a:pt x="71" y="78"/>
                </a:cubicBezTo>
                <a:cubicBezTo>
                  <a:pt x="73" y="74"/>
                  <a:pt x="75" y="74"/>
                  <a:pt x="78" y="71"/>
                </a:cubicBezTo>
                <a:cubicBezTo>
                  <a:pt x="75" y="68"/>
                  <a:pt x="72" y="66"/>
                  <a:pt x="70" y="64"/>
                </a:cubicBezTo>
                <a:cubicBezTo>
                  <a:pt x="73" y="61"/>
                  <a:pt x="76" y="62"/>
                  <a:pt x="80" y="61"/>
                </a:cubicBezTo>
                <a:cubicBezTo>
                  <a:pt x="82" y="56"/>
                  <a:pt x="80" y="52"/>
                  <a:pt x="86" y="50"/>
                </a:cubicBezTo>
                <a:cubicBezTo>
                  <a:pt x="87" y="49"/>
                  <a:pt x="89" y="47"/>
                  <a:pt x="89" y="47"/>
                </a:cubicBezTo>
                <a:cubicBezTo>
                  <a:pt x="86" y="44"/>
                  <a:pt x="86" y="38"/>
                  <a:pt x="89" y="35"/>
                </a:cubicBezTo>
                <a:cubicBezTo>
                  <a:pt x="87" y="22"/>
                  <a:pt x="89" y="23"/>
                  <a:pt x="102" y="22"/>
                </a:cubicBezTo>
                <a:cubicBezTo>
                  <a:pt x="100" y="20"/>
                  <a:pt x="97" y="17"/>
                  <a:pt x="97" y="17"/>
                </a:cubicBezTo>
                <a:cubicBezTo>
                  <a:pt x="96" y="13"/>
                  <a:pt x="94" y="11"/>
                  <a:pt x="91" y="8"/>
                </a:cubicBezTo>
                <a:cubicBezTo>
                  <a:pt x="89" y="6"/>
                  <a:pt x="85" y="4"/>
                  <a:pt x="85" y="4"/>
                </a:cubicBezTo>
                <a:cubicBezTo>
                  <a:pt x="85" y="3"/>
                  <a:pt x="85" y="1"/>
                  <a:pt x="85" y="1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6" name="Сокольский"/>
          <p:cNvSpPr>
            <a:spLocks/>
          </p:cNvSpPr>
          <p:nvPr/>
        </p:nvSpPr>
        <p:spPr bwMode="auto">
          <a:xfrm>
            <a:off x="1590675" y="1743075"/>
            <a:ext cx="685800" cy="1228725"/>
          </a:xfrm>
          <a:custGeom>
            <a:avLst/>
            <a:gdLst>
              <a:gd name="T0" fmla="*/ 2147483647 w 72"/>
              <a:gd name="T1" fmla="*/ 0 h 129"/>
              <a:gd name="T2" fmla="*/ 2147483647 w 72"/>
              <a:gd name="T3" fmla="*/ 2147483647 h 129"/>
              <a:gd name="T4" fmla="*/ 2147483647 w 72"/>
              <a:gd name="T5" fmla="*/ 2147483647 h 129"/>
              <a:gd name="T6" fmla="*/ 2147483647 w 72"/>
              <a:gd name="T7" fmla="*/ 2147483647 h 129"/>
              <a:gd name="T8" fmla="*/ 2147483647 w 72"/>
              <a:gd name="T9" fmla="*/ 2147483647 h 129"/>
              <a:gd name="T10" fmla="*/ 2147483647 w 72"/>
              <a:gd name="T11" fmla="*/ 2147483647 h 129"/>
              <a:gd name="T12" fmla="*/ 2147483647 w 72"/>
              <a:gd name="T13" fmla="*/ 2147483647 h 129"/>
              <a:gd name="T14" fmla="*/ 2147483647 w 72"/>
              <a:gd name="T15" fmla="*/ 2147483647 h 129"/>
              <a:gd name="T16" fmla="*/ 2147483647 w 72"/>
              <a:gd name="T17" fmla="*/ 2147483647 h 129"/>
              <a:gd name="T18" fmla="*/ 2147483647 w 72"/>
              <a:gd name="T19" fmla="*/ 2147483647 h 129"/>
              <a:gd name="T20" fmla="*/ 2147483647 w 72"/>
              <a:gd name="T21" fmla="*/ 2147483647 h 129"/>
              <a:gd name="T22" fmla="*/ 2147483647 w 72"/>
              <a:gd name="T23" fmla="*/ 2147483647 h 129"/>
              <a:gd name="T24" fmla="*/ 2147483647 w 72"/>
              <a:gd name="T25" fmla="*/ 2147483647 h 129"/>
              <a:gd name="T26" fmla="*/ 2147483647 w 72"/>
              <a:gd name="T27" fmla="*/ 2147483647 h 129"/>
              <a:gd name="T28" fmla="*/ 2147483647 w 72"/>
              <a:gd name="T29" fmla="*/ 2147483647 h 129"/>
              <a:gd name="T30" fmla="*/ 2147483647 w 72"/>
              <a:gd name="T31" fmla="*/ 2147483647 h 129"/>
              <a:gd name="T32" fmla="*/ 2147483647 w 72"/>
              <a:gd name="T33" fmla="*/ 2147483647 h 129"/>
              <a:gd name="T34" fmla="*/ 2147483647 w 72"/>
              <a:gd name="T35" fmla="*/ 2147483647 h 129"/>
              <a:gd name="T36" fmla="*/ 0 w 72"/>
              <a:gd name="T37" fmla="*/ 2147483647 h 129"/>
              <a:gd name="T38" fmla="*/ 2147483647 w 72"/>
              <a:gd name="T39" fmla="*/ 2147483647 h 129"/>
              <a:gd name="T40" fmla="*/ 2147483647 w 72"/>
              <a:gd name="T41" fmla="*/ 2147483647 h 129"/>
              <a:gd name="T42" fmla="*/ 2147483647 w 72"/>
              <a:gd name="T43" fmla="*/ 2147483647 h 129"/>
              <a:gd name="T44" fmla="*/ 2147483647 w 72"/>
              <a:gd name="T45" fmla="*/ 2147483647 h 129"/>
              <a:gd name="T46" fmla="*/ 2147483647 w 72"/>
              <a:gd name="T47" fmla="*/ 2147483647 h 129"/>
              <a:gd name="T48" fmla="*/ 2147483647 w 72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2"/>
              <a:gd name="T76" fmla="*/ 0 h 129"/>
              <a:gd name="T77" fmla="*/ 72 w 72"/>
              <a:gd name="T78" fmla="*/ 129 h 1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2" h="129">
                <a:moveTo>
                  <a:pt x="38" y="0"/>
                </a:moveTo>
                <a:cubicBezTo>
                  <a:pt x="39" y="4"/>
                  <a:pt x="39" y="4"/>
                  <a:pt x="43" y="3"/>
                </a:cubicBezTo>
                <a:cubicBezTo>
                  <a:pt x="57" y="5"/>
                  <a:pt x="47" y="7"/>
                  <a:pt x="55" y="15"/>
                </a:cubicBezTo>
                <a:cubicBezTo>
                  <a:pt x="57" y="17"/>
                  <a:pt x="60" y="20"/>
                  <a:pt x="60" y="20"/>
                </a:cubicBezTo>
                <a:cubicBezTo>
                  <a:pt x="59" y="24"/>
                  <a:pt x="57" y="28"/>
                  <a:pt x="62" y="31"/>
                </a:cubicBezTo>
                <a:cubicBezTo>
                  <a:pt x="64" y="32"/>
                  <a:pt x="68" y="33"/>
                  <a:pt x="70" y="35"/>
                </a:cubicBezTo>
                <a:cubicBezTo>
                  <a:pt x="71" y="36"/>
                  <a:pt x="72" y="37"/>
                  <a:pt x="72" y="37"/>
                </a:cubicBezTo>
                <a:cubicBezTo>
                  <a:pt x="70" y="39"/>
                  <a:pt x="67" y="42"/>
                  <a:pt x="65" y="44"/>
                </a:cubicBezTo>
                <a:cubicBezTo>
                  <a:pt x="64" y="45"/>
                  <a:pt x="62" y="47"/>
                  <a:pt x="62" y="47"/>
                </a:cubicBezTo>
                <a:cubicBezTo>
                  <a:pt x="53" y="42"/>
                  <a:pt x="54" y="53"/>
                  <a:pt x="50" y="56"/>
                </a:cubicBezTo>
                <a:cubicBezTo>
                  <a:pt x="49" y="57"/>
                  <a:pt x="42" y="58"/>
                  <a:pt x="42" y="58"/>
                </a:cubicBezTo>
                <a:cubicBezTo>
                  <a:pt x="39" y="61"/>
                  <a:pt x="36" y="67"/>
                  <a:pt x="36" y="67"/>
                </a:cubicBezTo>
                <a:cubicBezTo>
                  <a:pt x="33" y="75"/>
                  <a:pt x="32" y="81"/>
                  <a:pt x="41" y="83"/>
                </a:cubicBezTo>
                <a:cubicBezTo>
                  <a:pt x="46" y="88"/>
                  <a:pt x="50" y="88"/>
                  <a:pt x="54" y="95"/>
                </a:cubicBezTo>
                <a:cubicBezTo>
                  <a:pt x="50" y="99"/>
                  <a:pt x="48" y="107"/>
                  <a:pt x="46" y="112"/>
                </a:cubicBezTo>
                <a:cubicBezTo>
                  <a:pt x="43" y="118"/>
                  <a:pt x="26" y="126"/>
                  <a:pt x="20" y="129"/>
                </a:cubicBezTo>
                <a:cubicBezTo>
                  <a:pt x="14" y="127"/>
                  <a:pt x="16" y="124"/>
                  <a:pt x="12" y="120"/>
                </a:cubicBezTo>
                <a:cubicBezTo>
                  <a:pt x="10" y="114"/>
                  <a:pt x="8" y="107"/>
                  <a:pt x="4" y="103"/>
                </a:cubicBezTo>
                <a:cubicBezTo>
                  <a:pt x="3" y="100"/>
                  <a:pt x="1" y="96"/>
                  <a:pt x="0" y="93"/>
                </a:cubicBezTo>
                <a:cubicBezTo>
                  <a:pt x="1" y="80"/>
                  <a:pt x="5" y="73"/>
                  <a:pt x="8" y="61"/>
                </a:cubicBezTo>
                <a:cubicBezTo>
                  <a:pt x="8" y="55"/>
                  <a:pt x="8" y="49"/>
                  <a:pt x="9" y="43"/>
                </a:cubicBezTo>
                <a:cubicBezTo>
                  <a:pt x="10" y="39"/>
                  <a:pt x="18" y="36"/>
                  <a:pt x="18" y="36"/>
                </a:cubicBezTo>
                <a:cubicBezTo>
                  <a:pt x="19" y="32"/>
                  <a:pt x="23" y="25"/>
                  <a:pt x="26" y="22"/>
                </a:cubicBezTo>
                <a:cubicBezTo>
                  <a:pt x="27" y="13"/>
                  <a:pt x="27" y="12"/>
                  <a:pt x="32" y="7"/>
                </a:cubicBezTo>
                <a:cubicBezTo>
                  <a:pt x="34" y="5"/>
                  <a:pt x="38" y="0"/>
                  <a:pt x="38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7" name="Воскресенский"/>
          <p:cNvSpPr>
            <a:spLocks/>
          </p:cNvSpPr>
          <p:nvPr/>
        </p:nvSpPr>
        <p:spPr bwMode="auto">
          <a:xfrm>
            <a:off x="3200400" y="2352675"/>
            <a:ext cx="1200150" cy="1333500"/>
          </a:xfrm>
          <a:custGeom>
            <a:avLst/>
            <a:gdLst>
              <a:gd name="T0" fmla="*/ 2147483647 w 126"/>
              <a:gd name="T1" fmla="*/ 2147483647 h 140"/>
              <a:gd name="T2" fmla="*/ 0 w 126"/>
              <a:gd name="T3" fmla="*/ 2147483647 h 140"/>
              <a:gd name="T4" fmla="*/ 2147483647 w 126"/>
              <a:gd name="T5" fmla="*/ 2147483647 h 140"/>
              <a:gd name="T6" fmla="*/ 2147483647 w 126"/>
              <a:gd name="T7" fmla="*/ 2147483647 h 140"/>
              <a:gd name="T8" fmla="*/ 2147483647 w 126"/>
              <a:gd name="T9" fmla="*/ 2147483647 h 140"/>
              <a:gd name="T10" fmla="*/ 2147483647 w 126"/>
              <a:gd name="T11" fmla="*/ 2147483647 h 140"/>
              <a:gd name="T12" fmla="*/ 2147483647 w 126"/>
              <a:gd name="T13" fmla="*/ 2147483647 h 140"/>
              <a:gd name="T14" fmla="*/ 2147483647 w 126"/>
              <a:gd name="T15" fmla="*/ 2147483647 h 140"/>
              <a:gd name="T16" fmla="*/ 2147483647 w 126"/>
              <a:gd name="T17" fmla="*/ 2147483647 h 140"/>
              <a:gd name="T18" fmla="*/ 2147483647 w 126"/>
              <a:gd name="T19" fmla="*/ 2147483647 h 140"/>
              <a:gd name="T20" fmla="*/ 2147483647 w 126"/>
              <a:gd name="T21" fmla="*/ 2147483647 h 140"/>
              <a:gd name="T22" fmla="*/ 2147483647 w 126"/>
              <a:gd name="T23" fmla="*/ 2147483647 h 140"/>
              <a:gd name="T24" fmla="*/ 2147483647 w 126"/>
              <a:gd name="T25" fmla="*/ 2147483647 h 140"/>
              <a:gd name="T26" fmla="*/ 2147483647 w 126"/>
              <a:gd name="T27" fmla="*/ 2147483647 h 140"/>
              <a:gd name="T28" fmla="*/ 2147483647 w 126"/>
              <a:gd name="T29" fmla="*/ 2147483647 h 140"/>
              <a:gd name="T30" fmla="*/ 2147483647 w 126"/>
              <a:gd name="T31" fmla="*/ 2147483647 h 140"/>
              <a:gd name="T32" fmla="*/ 2147483647 w 126"/>
              <a:gd name="T33" fmla="*/ 2147483647 h 140"/>
              <a:gd name="T34" fmla="*/ 2147483647 w 126"/>
              <a:gd name="T35" fmla="*/ 2147483647 h 140"/>
              <a:gd name="T36" fmla="*/ 2147483647 w 126"/>
              <a:gd name="T37" fmla="*/ 2147483647 h 140"/>
              <a:gd name="T38" fmla="*/ 2147483647 w 126"/>
              <a:gd name="T39" fmla="*/ 2147483647 h 140"/>
              <a:gd name="T40" fmla="*/ 2147483647 w 126"/>
              <a:gd name="T41" fmla="*/ 2147483647 h 140"/>
              <a:gd name="T42" fmla="*/ 2147483647 w 126"/>
              <a:gd name="T43" fmla="*/ 2147483647 h 140"/>
              <a:gd name="T44" fmla="*/ 2147483647 w 126"/>
              <a:gd name="T45" fmla="*/ 2147483647 h 140"/>
              <a:gd name="T46" fmla="*/ 2147483647 w 126"/>
              <a:gd name="T47" fmla="*/ 2147483647 h 140"/>
              <a:gd name="T48" fmla="*/ 2147483647 w 126"/>
              <a:gd name="T49" fmla="*/ 2147483647 h 140"/>
              <a:gd name="T50" fmla="*/ 2147483647 w 126"/>
              <a:gd name="T51" fmla="*/ 2147483647 h 140"/>
              <a:gd name="T52" fmla="*/ 2147483647 w 126"/>
              <a:gd name="T53" fmla="*/ 2147483647 h 140"/>
              <a:gd name="T54" fmla="*/ 2147483647 w 126"/>
              <a:gd name="T55" fmla="*/ 2147483647 h 140"/>
              <a:gd name="T56" fmla="*/ 2147483647 w 126"/>
              <a:gd name="T57" fmla="*/ 2147483647 h 140"/>
              <a:gd name="T58" fmla="*/ 2147483647 w 126"/>
              <a:gd name="T59" fmla="*/ 2147483647 h 140"/>
              <a:gd name="T60" fmla="*/ 2147483647 w 126"/>
              <a:gd name="T61" fmla="*/ 2147483647 h 140"/>
              <a:gd name="T62" fmla="*/ 2147483647 w 126"/>
              <a:gd name="T63" fmla="*/ 2147483647 h 140"/>
              <a:gd name="T64" fmla="*/ 2147483647 w 126"/>
              <a:gd name="T65" fmla="*/ 2147483647 h 140"/>
              <a:gd name="T66" fmla="*/ 2147483647 w 126"/>
              <a:gd name="T67" fmla="*/ 2147483647 h 140"/>
              <a:gd name="T68" fmla="*/ 2147483647 w 126"/>
              <a:gd name="T69" fmla="*/ 2147483647 h 140"/>
              <a:gd name="T70" fmla="*/ 2147483647 w 126"/>
              <a:gd name="T71" fmla="*/ 2147483647 h 140"/>
              <a:gd name="T72" fmla="*/ 2147483647 w 126"/>
              <a:gd name="T73" fmla="*/ 2147483647 h 1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6"/>
              <a:gd name="T112" fmla="*/ 0 h 140"/>
              <a:gd name="T113" fmla="*/ 126 w 126"/>
              <a:gd name="T114" fmla="*/ 140 h 1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6" h="140">
                <a:moveTo>
                  <a:pt x="21" y="58"/>
                </a:moveTo>
                <a:cubicBezTo>
                  <a:pt x="19" y="72"/>
                  <a:pt x="4" y="67"/>
                  <a:pt x="0" y="79"/>
                </a:cubicBezTo>
                <a:cubicBezTo>
                  <a:pt x="2" y="86"/>
                  <a:pt x="4" y="82"/>
                  <a:pt x="11" y="81"/>
                </a:cubicBezTo>
                <a:cubicBezTo>
                  <a:pt x="15" y="82"/>
                  <a:pt x="17" y="84"/>
                  <a:pt x="13" y="88"/>
                </a:cubicBezTo>
                <a:cubicBezTo>
                  <a:pt x="13" y="91"/>
                  <a:pt x="13" y="94"/>
                  <a:pt x="12" y="97"/>
                </a:cubicBezTo>
                <a:cubicBezTo>
                  <a:pt x="12" y="99"/>
                  <a:pt x="8" y="101"/>
                  <a:pt x="8" y="101"/>
                </a:cubicBezTo>
                <a:cubicBezTo>
                  <a:pt x="11" y="107"/>
                  <a:pt x="16" y="108"/>
                  <a:pt x="21" y="112"/>
                </a:cubicBezTo>
                <a:cubicBezTo>
                  <a:pt x="25" y="115"/>
                  <a:pt x="27" y="120"/>
                  <a:pt x="30" y="123"/>
                </a:cubicBezTo>
                <a:cubicBezTo>
                  <a:pt x="33" y="126"/>
                  <a:pt x="36" y="125"/>
                  <a:pt x="39" y="127"/>
                </a:cubicBezTo>
                <a:cubicBezTo>
                  <a:pt x="40" y="128"/>
                  <a:pt x="42" y="130"/>
                  <a:pt x="42" y="130"/>
                </a:cubicBezTo>
                <a:cubicBezTo>
                  <a:pt x="41" y="134"/>
                  <a:pt x="39" y="137"/>
                  <a:pt x="42" y="140"/>
                </a:cubicBezTo>
                <a:cubicBezTo>
                  <a:pt x="47" y="138"/>
                  <a:pt x="50" y="134"/>
                  <a:pt x="54" y="132"/>
                </a:cubicBezTo>
                <a:cubicBezTo>
                  <a:pt x="60" y="133"/>
                  <a:pt x="61" y="134"/>
                  <a:pt x="66" y="133"/>
                </a:cubicBezTo>
                <a:cubicBezTo>
                  <a:pt x="69" y="130"/>
                  <a:pt x="78" y="139"/>
                  <a:pt x="78" y="139"/>
                </a:cubicBezTo>
                <a:cubicBezTo>
                  <a:pt x="83" y="137"/>
                  <a:pt x="83" y="128"/>
                  <a:pt x="84" y="123"/>
                </a:cubicBezTo>
                <a:cubicBezTo>
                  <a:pt x="86" y="117"/>
                  <a:pt x="93" y="115"/>
                  <a:pt x="98" y="114"/>
                </a:cubicBezTo>
                <a:cubicBezTo>
                  <a:pt x="101" y="112"/>
                  <a:pt x="105" y="111"/>
                  <a:pt x="108" y="109"/>
                </a:cubicBezTo>
                <a:cubicBezTo>
                  <a:pt x="109" y="108"/>
                  <a:pt x="111" y="106"/>
                  <a:pt x="111" y="106"/>
                </a:cubicBezTo>
                <a:cubicBezTo>
                  <a:pt x="110" y="102"/>
                  <a:pt x="108" y="99"/>
                  <a:pt x="107" y="94"/>
                </a:cubicBezTo>
                <a:cubicBezTo>
                  <a:pt x="108" y="91"/>
                  <a:pt x="113" y="86"/>
                  <a:pt x="113" y="86"/>
                </a:cubicBezTo>
                <a:cubicBezTo>
                  <a:pt x="115" y="74"/>
                  <a:pt x="112" y="72"/>
                  <a:pt x="122" y="67"/>
                </a:cubicBezTo>
                <a:cubicBezTo>
                  <a:pt x="121" y="66"/>
                  <a:pt x="119" y="64"/>
                  <a:pt x="119" y="64"/>
                </a:cubicBezTo>
                <a:cubicBezTo>
                  <a:pt x="120" y="58"/>
                  <a:pt x="123" y="55"/>
                  <a:pt x="125" y="50"/>
                </a:cubicBezTo>
                <a:cubicBezTo>
                  <a:pt x="124" y="41"/>
                  <a:pt x="123" y="39"/>
                  <a:pt x="126" y="31"/>
                </a:cubicBezTo>
                <a:lnTo>
                  <a:pt x="122" y="25"/>
                </a:lnTo>
                <a:cubicBezTo>
                  <a:pt x="122" y="25"/>
                  <a:pt x="121" y="24"/>
                  <a:pt x="121" y="24"/>
                </a:cubicBezTo>
                <a:cubicBezTo>
                  <a:pt x="122" y="21"/>
                  <a:pt x="119" y="15"/>
                  <a:pt x="119" y="15"/>
                </a:cubicBezTo>
                <a:cubicBezTo>
                  <a:pt x="121" y="13"/>
                  <a:pt x="118" y="10"/>
                  <a:pt x="120" y="7"/>
                </a:cubicBezTo>
                <a:cubicBezTo>
                  <a:pt x="118" y="0"/>
                  <a:pt x="112" y="8"/>
                  <a:pt x="108" y="10"/>
                </a:cubicBezTo>
                <a:cubicBezTo>
                  <a:pt x="106" y="8"/>
                  <a:pt x="105" y="12"/>
                  <a:pt x="103" y="13"/>
                </a:cubicBezTo>
                <a:cubicBezTo>
                  <a:pt x="100" y="14"/>
                  <a:pt x="95" y="16"/>
                  <a:pt x="95" y="16"/>
                </a:cubicBezTo>
                <a:cubicBezTo>
                  <a:pt x="93" y="15"/>
                  <a:pt x="92" y="14"/>
                  <a:pt x="90" y="13"/>
                </a:cubicBezTo>
                <a:cubicBezTo>
                  <a:pt x="87" y="16"/>
                  <a:pt x="79" y="15"/>
                  <a:pt x="74" y="16"/>
                </a:cubicBezTo>
                <a:cubicBezTo>
                  <a:pt x="73" y="17"/>
                  <a:pt x="70" y="20"/>
                  <a:pt x="70" y="20"/>
                </a:cubicBezTo>
                <a:cubicBezTo>
                  <a:pt x="67" y="28"/>
                  <a:pt x="57" y="28"/>
                  <a:pt x="51" y="33"/>
                </a:cubicBezTo>
                <a:cubicBezTo>
                  <a:pt x="44" y="38"/>
                  <a:pt x="37" y="44"/>
                  <a:pt x="31" y="50"/>
                </a:cubicBezTo>
                <a:cubicBezTo>
                  <a:pt x="29" y="52"/>
                  <a:pt x="21" y="57"/>
                  <a:pt x="21" y="6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8" name="Семеновский"/>
          <p:cNvSpPr>
            <a:spLocks/>
          </p:cNvSpPr>
          <p:nvPr/>
        </p:nvSpPr>
        <p:spPr bwMode="auto">
          <a:xfrm>
            <a:off x="2371725" y="2028825"/>
            <a:ext cx="1095375" cy="1533525"/>
          </a:xfrm>
          <a:custGeom>
            <a:avLst/>
            <a:gdLst>
              <a:gd name="T0" fmla="*/ 2147483647 w 115"/>
              <a:gd name="T1" fmla="*/ 2147483647 h 161"/>
              <a:gd name="T2" fmla="*/ 2147483647 w 115"/>
              <a:gd name="T3" fmla="*/ 2147483647 h 161"/>
              <a:gd name="T4" fmla="*/ 2147483647 w 115"/>
              <a:gd name="T5" fmla="*/ 2147483647 h 161"/>
              <a:gd name="T6" fmla="*/ 2147483647 w 115"/>
              <a:gd name="T7" fmla="*/ 2147483647 h 161"/>
              <a:gd name="T8" fmla="*/ 2147483647 w 115"/>
              <a:gd name="T9" fmla="*/ 2147483647 h 161"/>
              <a:gd name="T10" fmla="*/ 2147483647 w 115"/>
              <a:gd name="T11" fmla="*/ 2147483647 h 161"/>
              <a:gd name="T12" fmla="*/ 2147483647 w 115"/>
              <a:gd name="T13" fmla="*/ 2147483647 h 161"/>
              <a:gd name="T14" fmla="*/ 2147483647 w 115"/>
              <a:gd name="T15" fmla="*/ 2147483647 h 161"/>
              <a:gd name="T16" fmla="*/ 2147483647 w 115"/>
              <a:gd name="T17" fmla="*/ 2147483647 h 161"/>
              <a:gd name="T18" fmla="*/ 2147483647 w 115"/>
              <a:gd name="T19" fmla="*/ 2147483647 h 161"/>
              <a:gd name="T20" fmla="*/ 2147483647 w 115"/>
              <a:gd name="T21" fmla="*/ 2147483647 h 161"/>
              <a:gd name="T22" fmla="*/ 2147483647 w 115"/>
              <a:gd name="T23" fmla="*/ 2147483647 h 161"/>
              <a:gd name="T24" fmla="*/ 2147483647 w 115"/>
              <a:gd name="T25" fmla="*/ 2147483647 h 161"/>
              <a:gd name="T26" fmla="*/ 2147483647 w 115"/>
              <a:gd name="T27" fmla="*/ 2147483647 h 161"/>
              <a:gd name="T28" fmla="*/ 2147483647 w 115"/>
              <a:gd name="T29" fmla="*/ 2147483647 h 161"/>
              <a:gd name="T30" fmla="*/ 2147483647 w 115"/>
              <a:gd name="T31" fmla="*/ 2147483647 h 161"/>
              <a:gd name="T32" fmla="*/ 2147483647 w 115"/>
              <a:gd name="T33" fmla="*/ 2147483647 h 161"/>
              <a:gd name="T34" fmla="*/ 2147483647 w 115"/>
              <a:gd name="T35" fmla="*/ 2147483647 h 161"/>
              <a:gd name="T36" fmla="*/ 2147483647 w 115"/>
              <a:gd name="T37" fmla="*/ 2147483647 h 161"/>
              <a:gd name="T38" fmla="*/ 2147483647 w 115"/>
              <a:gd name="T39" fmla="*/ 2147483647 h 161"/>
              <a:gd name="T40" fmla="*/ 2147483647 w 115"/>
              <a:gd name="T41" fmla="*/ 2147483647 h 161"/>
              <a:gd name="T42" fmla="*/ 2147483647 w 115"/>
              <a:gd name="T43" fmla="*/ 2147483647 h 161"/>
              <a:gd name="T44" fmla="*/ 2147483647 w 115"/>
              <a:gd name="T45" fmla="*/ 2147483647 h 161"/>
              <a:gd name="T46" fmla="*/ 2147483647 w 115"/>
              <a:gd name="T47" fmla="*/ 2147483647 h 161"/>
              <a:gd name="T48" fmla="*/ 2147483647 w 115"/>
              <a:gd name="T49" fmla="*/ 2147483647 h 161"/>
              <a:gd name="T50" fmla="*/ 2147483647 w 115"/>
              <a:gd name="T51" fmla="*/ 2147483647 h 161"/>
              <a:gd name="T52" fmla="*/ 2147483647 w 115"/>
              <a:gd name="T53" fmla="*/ 2147483647 h 161"/>
              <a:gd name="T54" fmla="*/ 2147483647 w 115"/>
              <a:gd name="T55" fmla="*/ 2147483647 h 161"/>
              <a:gd name="T56" fmla="*/ 2147483647 w 115"/>
              <a:gd name="T57" fmla="*/ 2147483647 h 161"/>
              <a:gd name="T58" fmla="*/ 2147483647 w 115"/>
              <a:gd name="T59" fmla="*/ 2147483647 h 161"/>
              <a:gd name="T60" fmla="*/ 2147483647 w 115"/>
              <a:gd name="T61" fmla="*/ 2147483647 h 161"/>
              <a:gd name="T62" fmla="*/ 2147483647 w 115"/>
              <a:gd name="T63" fmla="*/ 2147483647 h 161"/>
              <a:gd name="T64" fmla="*/ 2147483647 w 115"/>
              <a:gd name="T65" fmla="*/ 2147483647 h 161"/>
              <a:gd name="T66" fmla="*/ 2147483647 w 115"/>
              <a:gd name="T67" fmla="*/ 2147483647 h 161"/>
              <a:gd name="T68" fmla="*/ 2147483647 w 115"/>
              <a:gd name="T69" fmla="*/ 2147483647 h 161"/>
              <a:gd name="T70" fmla="*/ 2147483647 w 115"/>
              <a:gd name="T71" fmla="*/ 2147483647 h 161"/>
              <a:gd name="T72" fmla="*/ 2147483647 w 115"/>
              <a:gd name="T73" fmla="*/ 2147483647 h 161"/>
              <a:gd name="T74" fmla="*/ 2147483647 w 115"/>
              <a:gd name="T75" fmla="*/ 2147483647 h 161"/>
              <a:gd name="T76" fmla="*/ 2147483647 w 115"/>
              <a:gd name="T77" fmla="*/ 2147483647 h 161"/>
              <a:gd name="T78" fmla="*/ 2147483647 w 115"/>
              <a:gd name="T79" fmla="*/ 2147483647 h 161"/>
              <a:gd name="T80" fmla="*/ 2147483647 w 115"/>
              <a:gd name="T81" fmla="*/ 2147483647 h 161"/>
              <a:gd name="T82" fmla="*/ 2147483647 w 115"/>
              <a:gd name="T83" fmla="*/ 2147483647 h 161"/>
              <a:gd name="T84" fmla="*/ 2147483647 w 115"/>
              <a:gd name="T85" fmla="*/ 2147483647 h 161"/>
              <a:gd name="T86" fmla="*/ 2147483647 w 115"/>
              <a:gd name="T87" fmla="*/ 2147483647 h 161"/>
              <a:gd name="T88" fmla="*/ 2147483647 w 115"/>
              <a:gd name="T89" fmla="*/ 2147483647 h 161"/>
              <a:gd name="T90" fmla="*/ 2147483647 w 115"/>
              <a:gd name="T91" fmla="*/ 2147483647 h 161"/>
              <a:gd name="T92" fmla="*/ 2147483647 w 115"/>
              <a:gd name="T93" fmla="*/ 2147483647 h 161"/>
              <a:gd name="T94" fmla="*/ 2147483647 w 115"/>
              <a:gd name="T95" fmla="*/ 2147483647 h 161"/>
              <a:gd name="T96" fmla="*/ 2147483647 w 115"/>
              <a:gd name="T97" fmla="*/ 2147483647 h 161"/>
              <a:gd name="T98" fmla="*/ 2147483647 w 115"/>
              <a:gd name="T99" fmla="*/ 2147483647 h 161"/>
              <a:gd name="T100" fmla="*/ 2147483647 w 115"/>
              <a:gd name="T101" fmla="*/ 2147483647 h 16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"/>
              <a:gd name="T154" fmla="*/ 0 h 161"/>
              <a:gd name="T155" fmla="*/ 115 w 115"/>
              <a:gd name="T156" fmla="*/ 161 h 16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" h="161">
                <a:moveTo>
                  <a:pt x="1" y="90"/>
                </a:moveTo>
                <a:cubicBezTo>
                  <a:pt x="4" y="91"/>
                  <a:pt x="5" y="92"/>
                  <a:pt x="2" y="94"/>
                </a:cubicBezTo>
                <a:cubicBezTo>
                  <a:pt x="0" y="98"/>
                  <a:pt x="1" y="99"/>
                  <a:pt x="5" y="100"/>
                </a:cubicBezTo>
                <a:cubicBezTo>
                  <a:pt x="6" y="102"/>
                  <a:pt x="10" y="104"/>
                  <a:pt x="10" y="104"/>
                </a:cubicBezTo>
                <a:cubicBezTo>
                  <a:pt x="12" y="107"/>
                  <a:pt x="13" y="111"/>
                  <a:pt x="16" y="113"/>
                </a:cubicBezTo>
                <a:cubicBezTo>
                  <a:pt x="19" y="119"/>
                  <a:pt x="16" y="121"/>
                  <a:pt x="23" y="123"/>
                </a:cubicBezTo>
                <a:cubicBezTo>
                  <a:pt x="22" y="127"/>
                  <a:pt x="20" y="133"/>
                  <a:pt x="16" y="135"/>
                </a:cubicBezTo>
                <a:cubicBezTo>
                  <a:pt x="19" y="145"/>
                  <a:pt x="22" y="151"/>
                  <a:pt x="31" y="156"/>
                </a:cubicBezTo>
                <a:cubicBezTo>
                  <a:pt x="37" y="153"/>
                  <a:pt x="34" y="154"/>
                  <a:pt x="40" y="155"/>
                </a:cubicBezTo>
                <a:cubicBezTo>
                  <a:pt x="43" y="157"/>
                  <a:pt x="43" y="158"/>
                  <a:pt x="47" y="160"/>
                </a:cubicBezTo>
                <a:cubicBezTo>
                  <a:pt x="48" y="160"/>
                  <a:pt x="49" y="161"/>
                  <a:pt x="49" y="161"/>
                </a:cubicBezTo>
                <a:cubicBezTo>
                  <a:pt x="53" y="159"/>
                  <a:pt x="56" y="159"/>
                  <a:pt x="61" y="160"/>
                </a:cubicBezTo>
                <a:cubicBezTo>
                  <a:pt x="69" y="157"/>
                  <a:pt x="86" y="159"/>
                  <a:pt x="94" y="159"/>
                </a:cubicBezTo>
                <a:cubicBezTo>
                  <a:pt x="102" y="155"/>
                  <a:pt x="100" y="156"/>
                  <a:pt x="111" y="155"/>
                </a:cubicBezTo>
                <a:cubicBezTo>
                  <a:pt x="115" y="153"/>
                  <a:pt x="112" y="150"/>
                  <a:pt x="109" y="149"/>
                </a:cubicBezTo>
                <a:cubicBezTo>
                  <a:pt x="108" y="147"/>
                  <a:pt x="104" y="145"/>
                  <a:pt x="104" y="145"/>
                </a:cubicBezTo>
                <a:cubicBezTo>
                  <a:pt x="103" y="143"/>
                  <a:pt x="99" y="141"/>
                  <a:pt x="99" y="141"/>
                </a:cubicBezTo>
                <a:cubicBezTo>
                  <a:pt x="98" y="139"/>
                  <a:pt x="96" y="138"/>
                  <a:pt x="95" y="136"/>
                </a:cubicBezTo>
                <a:cubicBezTo>
                  <a:pt x="98" y="134"/>
                  <a:pt x="99" y="131"/>
                  <a:pt x="100" y="128"/>
                </a:cubicBezTo>
                <a:cubicBezTo>
                  <a:pt x="99" y="125"/>
                  <a:pt x="102" y="119"/>
                  <a:pt x="102" y="119"/>
                </a:cubicBezTo>
                <a:cubicBezTo>
                  <a:pt x="100" y="115"/>
                  <a:pt x="98" y="116"/>
                  <a:pt x="94" y="117"/>
                </a:cubicBezTo>
                <a:cubicBezTo>
                  <a:pt x="89" y="116"/>
                  <a:pt x="82" y="114"/>
                  <a:pt x="89" y="109"/>
                </a:cubicBezTo>
                <a:cubicBezTo>
                  <a:pt x="92" y="107"/>
                  <a:pt x="98" y="104"/>
                  <a:pt x="101" y="102"/>
                </a:cubicBezTo>
                <a:cubicBezTo>
                  <a:pt x="102" y="101"/>
                  <a:pt x="105" y="100"/>
                  <a:pt x="105" y="100"/>
                </a:cubicBezTo>
                <a:cubicBezTo>
                  <a:pt x="107" y="96"/>
                  <a:pt x="109" y="93"/>
                  <a:pt x="104" y="91"/>
                </a:cubicBezTo>
                <a:cubicBezTo>
                  <a:pt x="102" y="86"/>
                  <a:pt x="103" y="88"/>
                  <a:pt x="100" y="86"/>
                </a:cubicBezTo>
                <a:cubicBezTo>
                  <a:pt x="99" y="85"/>
                  <a:pt x="99" y="83"/>
                  <a:pt x="97" y="83"/>
                </a:cubicBezTo>
                <a:cubicBezTo>
                  <a:pt x="96" y="83"/>
                  <a:pt x="93" y="85"/>
                  <a:pt x="93" y="85"/>
                </a:cubicBezTo>
                <a:cubicBezTo>
                  <a:pt x="88" y="83"/>
                  <a:pt x="88" y="84"/>
                  <a:pt x="90" y="81"/>
                </a:cubicBezTo>
                <a:cubicBezTo>
                  <a:pt x="89" y="76"/>
                  <a:pt x="88" y="74"/>
                  <a:pt x="90" y="69"/>
                </a:cubicBezTo>
                <a:cubicBezTo>
                  <a:pt x="92" y="56"/>
                  <a:pt x="83" y="54"/>
                  <a:pt x="72" y="51"/>
                </a:cubicBezTo>
                <a:cubicBezTo>
                  <a:pt x="71" y="48"/>
                  <a:pt x="64" y="46"/>
                  <a:pt x="64" y="46"/>
                </a:cubicBezTo>
                <a:cubicBezTo>
                  <a:pt x="63" y="43"/>
                  <a:pt x="71" y="40"/>
                  <a:pt x="71" y="40"/>
                </a:cubicBezTo>
                <a:cubicBezTo>
                  <a:pt x="71" y="40"/>
                  <a:pt x="70" y="35"/>
                  <a:pt x="69" y="34"/>
                </a:cubicBezTo>
                <a:cubicBezTo>
                  <a:pt x="68" y="33"/>
                  <a:pt x="65" y="32"/>
                  <a:pt x="65" y="32"/>
                </a:cubicBezTo>
                <a:cubicBezTo>
                  <a:pt x="64" y="25"/>
                  <a:pt x="65" y="20"/>
                  <a:pt x="59" y="17"/>
                </a:cubicBezTo>
                <a:cubicBezTo>
                  <a:pt x="57" y="13"/>
                  <a:pt x="57" y="7"/>
                  <a:pt x="53" y="5"/>
                </a:cubicBezTo>
                <a:cubicBezTo>
                  <a:pt x="50" y="0"/>
                  <a:pt x="51" y="0"/>
                  <a:pt x="39" y="4"/>
                </a:cubicBezTo>
                <a:cubicBezTo>
                  <a:pt x="38" y="4"/>
                  <a:pt x="37" y="8"/>
                  <a:pt x="37" y="8"/>
                </a:cubicBezTo>
                <a:cubicBezTo>
                  <a:pt x="38" y="13"/>
                  <a:pt x="38" y="15"/>
                  <a:pt x="36" y="19"/>
                </a:cubicBezTo>
                <a:cubicBezTo>
                  <a:pt x="37" y="25"/>
                  <a:pt x="38" y="31"/>
                  <a:pt x="32" y="33"/>
                </a:cubicBezTo>
                <a:cubicBezTo>
                  <a:pt x="28" y="40"/>
                  <a:pt x="28" y="41"/>
                  <a:pt x="20" y="44"/>
                </a:cubicBezTo>
                <a:cubicBezTo>
                  <a:pt x="21" y="47"/>
                  <a:pt x="25" y="51"/>
                  <a:pt x="25" y="51"/>
                </a:cubicBezTo>
                <a:cubicBezTo>
                  <a:pt x="24" y="53"/>
                  <a:pt x="20" y="56"/>
                  <a:pt x="20" y="56"/>
                </a:cubicBezTo>
                <a:cubicBezTo>
                  <a:pt x="21" y="59"/>
                  <a:pt x="23" y="62"/>
                  <a:pt x="26" y="63"/>
                </a:cubicBezTo>
                <a:cubicBezTo>
                  <a:pt x="24" y="66"/>
                  <a:pt x="22" y="67"/>
                  <a:pt x="19" y="68"/>
                </a:cubicBezTo>
                <a:cubicBezTo>
                  <a:pt x="18" y="68"/>
                  <a:pt x="17" y="69"/>
                  <a:pt x="17" y="69"/>
                </a:cubicBezTo>
                <a:cubicBezTo>
                  <a:pt x="15" y="74"/>
                  <a:pt x="16" y="72"/>
                  <a:pt x="13" y="74"/>
                </a:cubicBezTo>
                <a:cubicBezTo>
                  <a:pt x="11" y="79"/>
                  <a:pt x="12" y="77"/>
                  <a:pt x="9" y="79"/>
                </a:cubicBezTo>
                <a:cubicBezTo>
                  <a:pt x="8" y="81"/>
                  <a:pt x="4" y="83"/>
                  <a:pt x="4" y="83"/>
                </a:cubicBezTo>
                <a:cubicBezTo>
                  <a:pt x="3" y="85"/>
                  <a:pt x="1" y="88"/>
                  <a:pt x="1" y="90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29" name="Городецкий"/>
          <p:cNvSpPr>
            <a:spLocks/>
          </p:cNvSpPr>
          <p:nvPr/>
        </p:nvSpPr>
        <p:spPr bwMode="auto">
          <a:xfrm>
            <a:off x="1752600" y="2676525"/>
            <a:ext cx="571500" cy="1095375"/>
          </a:xfrm>
          <a:custGeom>
            <a:avLst/>
            <a:gdLst>
              <a:gd name="T0" fmla="*/ 0 w 60"/>
              <a:gd name="T1" fmla="*/ 2147483647 h 115"/>
              <a:gd name="T2" fmla="*/ 2147483647 w 60"/>
              <a:gd name="T3" fmla="*/ 2147483647 h 115"/>
              <a:gd name="T4" fmla="*/ 2147483647 w 60"/>
              <a:gd name="T5" fmla="*/ 2147483647 h 115"/>
              <a:gd name="T6" fmla="*/ 2147483647 w 60"/>
              <a:gd name="T7" fmla="*/ 2147483647 h 115"/>
              <a:gd name="T8" fmla="*/ 2147483647 w 60"/>
              <a:gd name="T9" fmla="*/ 2147483647 h 115"/>
              <a:gd name="T10" fmla="*/ 2147483647 w 60"/>
              <a:gd name="T11" fmla="*/ 2147483647 h 115"/>
              <a:gd name="T12" fmla="*/ 2147483647 w 60"/>
              <a:gd name="T13" fmla="*/ 2147483647 h 115"/>
              <a:gd name="T14" fmla="*/ 2147483647 w 60"/>
              <a:gd name="T15" fmla="*/ 2147483647 h 115"/>
              <a:gd name="T16" fmla="*/ 2147483647 w 60"/>
              <a:gd name="T17" fmla="*/ 2147483647 h 115"/>
              <a:gd name="T18" fmla="*/ 2147483647 w 60"/>
              <a:gd name="T19" fmla="*/ 2147483647 h 115"/>
              <a:gd name="T20" fmla="*/ 2147483647 w 60"/>
              <a:gd name="T21" fmla="*/ 2147483647 h 115"/>
              <a:gd name="T22" fmla="*/ 2147483647 w 60"/>
              <a:gd name="T23" fmla="*/ 2147483647 h 115"/>
              <a:gd name="T24" fmla="*/ 2147483647 w 60"/>
              <a:gd name="T25" fmla="*/ 2147483647 h 115"/>
              <a:gd name="T26" fmla="*/ 2147483647 w 60"/>
              <a:gd name="T27" fmla="*/ 2147483647 h 115"/>
              <a:gd name="T28" fmla="*/ 2147483647 w 60"/>
              <a:gd name="T29" fmla="*/ 2147483647 h 115"/>
              <a:gd name="T30" fmla="*/ 2147483647 w 60"/>
              <a:gd name="T31" fmla="*/ 2147483647 h 115"/>
              <a:gd name="T32" fmla="*/ 2147483647 w 60"/>
              <a:gd name="T33" fmla="*/ 2147483647 h 115"/>
              <a:gd name="T34" fmla="*/ 2147483647 w 60"/>
              <a:gd name="T35" fmla="*/ 2147483647 h 115"/>
              <a:gd name="T36" fmla="*/ 2147483647 w 60"/>
              <a:gd name="T37" fmla="*/ 2147483647 h 115"/>
              <a:gd name="T38" fmla="*/ 2147483647 w 60"/>
              <a:gd name="T39" fmla="*/ 2147483647 h 115"/>
              <a:gd name="T40" fmla="*/ 2147483647 w 60"/>
              <a:gd name="T41" fmla="*/ 2147483647 h 115"/>
              <a:gd name="T42" fmla="*/ 2147483647 w 60"/>
              <a:gd name="T43" fmla="*/ 2147483647 h 115"/>
              <a:gd name="T44" fmla="*/ 2147483647 w 60"/>
              <a:gd name="T45" fmla="*/ 2147483647 h 115"/>
              <a:gd name="T46" fmla="*/ 2147483647 w 60"/>
              <a:gd name="T47" fmla="*/ 2147483647 h 115"/>
              <a:gd name="T48" fmla="*/ 2147483647 w 60"/>
              <a:gd name="T49" fmla="*/ 2147483647 h 115"/>
              <a:gd name="T50" fmla="*/ 2147483647 w 60"/>
              <a:gd name="T51" fmla="*/ 2147483647 h 115"/>
              <a:gd name="T52" fmla="*/ 2147483647 w 60"/>
              <a:gd name="T53" fmla="*/ 2147483647 h 115"/>
              <a:gd name="T54" fmla="*/ 2147483647 w 60"/>
              <a:gd name="T55" fmla="*/ 2147483647 h 115"/>
              <a:gd name="T56" fmla="*/ 2147483647 w 60"/>
              <a:gd name="T57" fmla="*/ 2147483647 h 115"/>
              <a:gd name="T58" fmla="*/ 2147483647 w 60"/>
              <a:gd name="T59" fmla="*/ 2147483647 h 115"/>
              <a:gd name="T60" fmla="*/ 2147483647 w 60"/>
              <a:gd name="T61" fmla="*/ 2147483647 h 115"/>
              <a:gd name="T62" fmla="*/ 2147483647 w 60"/>
              <a:gd name="T63" fmla="*/ 2147483647 h 1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0"/>
              <a:gd name="T97" fmla="*/ 0 h 115"/>
              <a:gd name="T98" fmla="*/ 60 w 60"/>
              <a:gd name="T99" fmla="*/ 115 h 1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0" h="115">
                <a:moveTo>
                  <a:pt x="0" y="29"/>
                </a:moveTo>
                <a:cubicBezTo>
                  <a:pt x="1" y="31"/>
                  <a:pt x="3" y="35"/>
                  <a:pt x="3" y="35"/>
                </a:cubicBezTo>
                <a:cubicBezTo>
                  <a:pt x="4" y="39"/>
                  <a:pt x="4" y="42"/>
                  <a:pt x="6" y="45"/>
                </a:cubicBezTo>
                <a:cubicBezTo>
                  <a:pt x="3" y="53"/>
                  <a:pt x="2" y="66"/>
                  <a:pt x="10" y="70"/>
                </a:cubicBezTo>
                <a:cubicBezTo>
                  <a:pt x="12" y="74"/>
                  <a:pt x="14" y="81"/>
                  <a:pt x="18" y="83"/>
                </a:cubicBezTo>
                <a:cubicBezTo>
                  <a:pt x="20" y="88"/>
                  <a:pt x="19" y="86"/>
                  <a:pt x="22" y="88"/>
                </a:cubicBezTo>
                <a:cubicBezTo>
                  <a:pt x="24" y="93"/>
                  <a:pt x="23" y="91"/>
                  <a:pt x="26" y="93"/>
                </a:cubicBezTo>
                <a:cubicBezTo>
                  <a:pt x="28" y="98"/>
                  <a:pt x="27" y="96"/>
                  <a:pt x="30" y="98"/>
                </a:cubicBezTo>
                <a:cubicBezTo>
                  <a:pt x="32" y="102"/>
                  <a:pt x="34" y="107"/>
                  <a:pt x="38" y="109"/>
                </a:cubicBezTo>
                <a:cubicBezTo>
                  <a:pt x="40" y="114"/>
                  <a:pt x="39" y="112"/>
                  <a:pt x="42" y="114"/>
                </a:cubicBezTo>
                <a:cubicBezTo>
                  <a:pt x="46" y="113"/>
                  <a:pt x="48" y="113"/>
                  <a:pt x="51" y="115"/>
                </a:cubicBezTo>
                <a:cubicBezTo>
                  <a:pt x="52" y="113"/>
                  <a:pt x="56" y="110"/>
                  <a:pt x="56" y="110"/>
                </a:cubicBezTo>
                <a:cubicBezTo>
                  <a:pt x="57" y="107"/>
                  <a:pt x="57" y="105"/>
                  <a:pt x="60" y="104"/>
                </a:cubicBezTo>
                <a:cubicBezTo>
                  <a:pt x="59" y="100"/>
                  <a:pt x="60" y="96"/>
                  <a:pt x="56" y="94"/>
                </a:cubicBezTo>
                <a:cubicBezTo>
                  <a:pt x="54" y="93"/>
                  <a:pt x="50" y="91"/>
                  <a:pt x="50" y="91"/>
                </a:cubicBezTo>
                <a:cubicBezTo>
                  <a:pt x="48" y="88"/>
                  <a:pt x="46" y="83"/>
                  <a:pt x="44" y="80"/>
                </a:cubicBezTo>
                <a:cubicBezTo>
                  <a:pt x="43" y="78"/>
                  <a:pt x="40" y="74"/>
                  <a:pt x="40" y="74"/>
                </a:cubicBezTo>
                <a:cubicBezTo>
                  <a:pt x="42" y="69"/>
                  <a:pt x="41" y="71"/>
                  <a:pt x="44" y="69"/>
                </a:cubicBezTo>
                <a:cubicBezTo>
                  <a:pt x="46" y="66"/>
                  <a:pt x="47" y="61"/>
                  <a:pt x="50" y="59"/>
                </a:cubicBezTo>
                <a:cubicBezTo>
                  <a:pt x="52" y="55"/>
                  <a:pt x="51" y="47"/>
                  <a:pt x="46" y="45"/>
                </a:cubicBezTo>
                <a:cubicBezTo>
                  <a:pt x="47" y="40"/>
                  <a:pt x="46" y="37"/>
                  <a:pt x="50" y="35"/>
                </a:cubicBezTo>
                <a:cubicBezTo>
                  <a:pt x="49" y="33"/>
                  <a:pt x="45" y="31"/>
                  <a:pt x="45" y="31"/>
                </a:cubicBezTo>
                <a:cubicBezTo>
                  <a:pt x="45" y="30"/>
                  <a:pt x="45" y="29"/>
                  <a:pt x="44" y="29"/>
                </a:cubicBezTo>
                <a:cubicBezTo>
                  <a:pt x="43" y="28"/>
                  <a:pt x="42" y="29"/>
                  <a:pt x="41" y="28"/>
                </a:cubicBezTo>
                <a:cubicBezTo>
                  <a:pt x="39" y="25"/>
                  <a:pt x="40" y="21"/>
                  <a:pt x="38" y="18"/>
                </a:cubicBezTo>
                <a:cubicBezTo>
                  <a:pt x="37" y="16"/>
                  <a:pt x="35" y="12"/>
                  <a:pt x="35" y="12"/>
                </a:cubicBezTo>
                <a:cubicBezTo>
                  <a:pt x="35" y="8"/>
                  <a:pt x="35" y="5"/>
                  <a:pt x="34" y="1"/>
                </a:cubicBezTo>
                <a:cubicBezTo>
                  <a:pt x="34" y="0"/>
                  <a:pt x="33" y="3"/>
                  <a:pt x="33" y="4"/>
                </a:cubicBezTo>
                <a:cubicBezTo>
                  <a:pt x="32" y="6"/>
                  <a:pt x="31" y="9"/>
                  <a:pt x="30" y="11"/>
                </a:cubicBezTo>
                <a:cubicBezTo>
                  <a:pt x="28" y="16"/>
                  <a:pt x="28" y="17"/>
                  <a:pt x="23" y="20"/>
                </a:cubicBezTo>
                <a:cubicBezTo>
                  <a:pt x="21" y="21"/>
                  <a:pt x="17" y="23"/>
                  <a:pt x="17" y="23"/>
                </a:cubicBezTo>
                <a:cubicBezTo>
                  <a:pt x="15" y="27"/>
                  <a:pt x="1" y="31"/>
                  <a:pt x="1" y="32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0" name="Чкаловский"/>
          <p:cNvSpPr>
            <a:spLocks/>
          </p:cNvSpPr>
          <p:nvPr/>
        </p:nvSpPr>
        <p:spPr bwMode="auto">
          <a:xfrm>
            <a:off x="1228725" y="2952750"/>
            <a:ext cx="466725" cy="657225"/>
          </a:xfrm>
          <a:custGeom>
            <a:avLst/>
            <a:gdLst>
              <a:gd name="T0" fmla="*/ 2147483647 w 49"/>
              <a:gd name="T1" fmla="*/ 0 h 69"/>
              <a:gd name="T2" fmla="*/ 2147483647 w 49"/>
              <a:gd name="T3" fmla="*/ 2147483647 h 69"/>
              <a:gd name="T4" fmla="*/ 2147483647 w 49"/>
              <a:gd name="T5" fmla="*/ 2147483647 h 69"/>
              <a:gd name="T6" fmla="*/ 2147483647 w 49"/>
              <a:gd name="T7" fmla="*/ 2147483647 h 69"/>
              <a:gd name="T8" fmla="*/ 2147483647 w 49"/>
              <a:gd name="T9" fmla="*/ 2147483647 h 69"/>
              <a:gd name="T10" fmla="*/ 0 w 49"/>
              <a:gd name="T11" fmla="*/ 2147483647 h 69"/>
              <a:gd name="T12" fmla="*/ 2147483647 w 49"/>
              <a:gd name="T13" fmla="*/ 2147483647 h 69"/>
              <a:gd name="T14" fmla="*/ 2147483647 w 49"/>
              <a:gd name="T15" fmla="*/ 2147483647 h 69"/>
              <a:gd name="T16" fmla="*/ 2147483647 w 49"/>
              <a:gd name="T17" fmla="*/ 2147483647 h 69"/>
              <a:gd name="T18" fmla="*/ 2147483647 w 49"/>
              <a:gd name="T19" fmla="*/ 2147483647 h 69"/>
              <a:gd name="T20" fmla="*/ 2147483647 w 49"/>
              <a:gd name="T21" fmla="*/ 2147483647 h 69"/>
              <a:gd name="T22" fmla="*/ 2147483647 w 49"/>
              <a:gd name="T23" fmla="*/ 2147483647 h 69"/>
              <a:gd name="T24" fmla="*/ 2147483647 w 49"/>
              <a:gd name="T25" fmla="*/ 2147483647 h 69"/>
              <a:gd name="T26" fmla="*/ 2147483647 w 49"/>
              <a:gd name="T27" fmla="*/ 2147483647 h 69"/>
              <a:gd name="T28" fmla="*/ 2147483647 w 49"/>
              <a:gd name="T29" fmla="*/ 2147483647 h 69"/>
              <a:gd name="T30" fmla="*/ 2147483647 w 49"/>
              <a:gd name="T31" fmla="*/ 2147483647 h 69"/>
              <a:gd name="T32" fmla="*/ 2147483647 w 49"/>
              <a:gd name="T33" fmla="*/ 2147483647 h 69"/>
              <a:gd name="T34" fmla="*/ 2147483647 w 49"/>
              <a:gd name="T35" fmla="*/ 0 h 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69"/>
              <a:gd name="T56" fmla="*/ 49 w 49"/>
              <a:gd name="T57" fmla="*/ 69 h 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69">
                <a:moveTo>
                  <a:pt x="42" y="0"/>
                </a:moveTo>
                <a:cubicBezTo>
                  <a:pt x="38" y="2"/>
                  <a:pt x="38" y="3"/>
                  <a:pt x="35" y="5"/>
                </a:cubicBezTo>
                <a:cubicBezTo>
                  <a:pt x="32" y="10"/>
                  <a:pt x="28" y="8"/>
                  <a:pt x="23" y="6"/>
                </a:cubicBezTo>
                <a:cubicBezTo>
                  <a:pt x="16" y="10"/>
                  <a:pt x="15" y="11"/>
                  <a:pt x="6" y="12"/>
                </a:cubicBezTo>
                <a:cubicBezTo>
                  <a:pt x="1" y="14"/>
                  <a:pt x="0" y="14"/>
                  <a:pt x="3" y="20"/>
                </a:cubicBezTo>
                <a:cubicBezTo>
                  <a:pt x="2" y="23"/>
                  <a:pt x="0" y="30"/>
                  <a:pt x="0" y="30"/>
                </a:cubicBezTo>
                <a:cubicBezTo>
                  <a:pt x="2" y="40"/>
                  <a:pt x="4" y="38"/>
                  <a:pt x="13" y="41"/>
                </a:cubicBezTo>
                <a:cubicBezTo>
                  <a:pt x="14" y="43"/>
                  <a:pt x="11" y="49"/>
                  <a:pt x="11" y="49"/>
                </a:cubicBezTo>
                <a:cubicBezTo>
                  <a:pt x="10" y="54"/>
                  <a:pt x="8" y="57"/>
                  <a:pt x="10" y="62"/>
                </a:cubicBezTo>
                <a:cubicBezTo>
                  <a:pt x="11" y="64"/>
                  <a:pt x="15" y="66"/>
                  <a:pt x="15" y="66"/>
                </a:cubicBezTo>
                <a:cubicBezTo>
                  <a:pt x="16" y="67"/>
                  <a:pt x="16" y="69"/>
                  <a:pt x="18" y="69"/>
                </a:cubicBezTo>
                <a:cubicBezTo>
                  <a:pt x="19" y="69"/>
                  <a:pt x="22" y="67"/>
                  <a:pt x="22" y="67"/>
                </a:cubicBezTo>
                <a:cubicBezTo>
                  <a:pt x="24" y="63"/>
                  <a:pt x="26" y="64"/>
                  <a:pt x="31" y="63"/>
                </a:cubicBezTo>
                <a:cubicBezTo>
                  <a:pt x="34" y="57"/>
                  <a:pt x="36" y="58"/>
                  <a:pt x="43" y="56"/>
                </a:cubicBezTo>
                <a:cubicBezTo>
                  <a:pt x="46" y="53"/>
                  <a:pt x="48" y="48"/>
                  <a:pt x="49" y="44"/>
                </a:cubicBezTo>
                <a:cubicBezTo>
                  <a:pt x="48" y="36"/>
                  <a:pt x="47" y="28"/>
                  <a:pt x="45" y="21"/>
                </a:cubicBezTo>
                <a:cubicBezTo>
                  <a:pt x="45" y="15"/>
                  <a:pt x="45" y="9"/>
                  <a:pt x="44" y="3"/>
                </a:cubicBezTo>
                <a:cubicBezTo>
                  <a:pt x="44" y="1"/>
                  <a:pt x="40" y="0"/>
                  <a:pt x="42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1" name="Борский"/>
          <p:cNvSpPr>
            <a:spLocks/>
          </p:cNvSpPr>
          <p:nvPr/>
        </p:nvSpPr>
        <p:spPr bwMode="auto">
          <a:xfrm>
            <a:off x="2133600" y="2895600"/>
            <a:ext cx="1466850" cy="1533525"/>
          </a:xfrm>
          <a:custGeom>
            <a:avLst/>
            <a:gdLst>
              <a:gd name="T0" fmla="*/ 2147483647 w 154"/>
              <a:gd name="T1" fmla="*/ 2147483647 h 161"/>
              <a:gd name="T2" fmla="*/ 2147483647 w 154"/>
              <a:gd name="T3" fmla="*/ 2147483647 h 161"/>
              <a:gd name="T4" fmla="*/ 2147483647 w 154"/>
              <a:gd name="T5" fmla="*/ 2147483647 h 161"/>
              <a:gd name="T6" fmla="*/ 2147483647 w 154"/>
              <a:gd name="T7" fmla="*/ 2147483647 h 161"/>
              <a:gd name="T8" fmla="*/ 2147483647 w 154"/>
              <a:gd name="T9" fmla="*/ 2147483647 h 161"/>
              <a:gd name="T10" fmla="*/ 2147483647 w 154"/>
              <a:gd name="T11" fmla="*/ 2147483647 h 161"/>
              <a:gd name="T12" fmla="*/ 2147483647 w 154"/>
              <a:gd name="T13" fmla="*/ 2147483647 h 161"/>
              <a:gd name="T14" fmla="*/ 2147483647 w 154"/>
              <a:gd name="T15" fmla="*/ 2147483647 h 161"/>
              <a:gd name="T16" fmla="*/ 2147483647 w 154"/>
              <a:gd name="T17" fmla="*/ 2147483647 h 161"/>
              <a:gd name="T18" fmla="*/ 2147483647 w 154"/>
              <a:gd name="T19" fmla="*/ 2147483647 h 161"/>
              <a:gd name="T20" fmla="*/ 2147483647 w 154"/>
              <a:gd name="T21" fmla="*/ 2147483647 h 161"/>
              <a:gd name="T22" fmla="*/ 2147483647 w 154"/>
              <a:gd name="T23" fmla="*/ 2147483647 h 161"/>
              <a:gd name="T24" fmla="*/ 2147483647 w 154"/>
              <a:gd name="T25" fmla="*/ 2147483647 h 161"/>
              <a:gd name="T26" fmla="*/ 2147483647 w 154"/>
              <a:gd name="T27" fmla="*/ 2147483647 h 161"/>
              <a:gd name="T28" fmla="*/ 2147483647 w 154"/>
              <a:gd name="T29" fmla="*/ 2147483647 h 161"/>
              <a:gd name="T30" fmla="*/ 2147483647 w 154"/>
              <a:gd name="T31" fmla="*/ 2147483647 h 161"/>
              <a:gd name="T32" fmla="*/ 2147483647 w 154"/>
              <a:gd name="T33" fmla="*/ 2147483647 h 161"/>
              <a:gd name="T34" fmla="*/ 2147483647 w 154"/>
              <a:gd name="T35" fmla="*/ 2147483647 h 161"/>
              <a:gd name="T36" fmla="*/ 2147483647 w 154"/>
              <a:gd name="T37" fmla="*/ 2147483647 h 161"/>
              <a:gd name="T38" fmla="*/ 2147483647 w 154"/>
              <a:gd name="T39" fmla="*/ 2147483647 h 161"/>
              <a:gd name="T40" fmla="*/ 2147483647 w 154"/>
              <a:gd name="T41" fmla="*/ 2147483647 h 161"/>
              <a:gd name="T42" fmla="*/ 2147483647 w 154"/>
              <a:gd name="T43" fmla="*/ 2147483647 h 161"/>
              <a:gd name="T44" fmla="*/ 2147483647 w 154"/>
              <a:gd name="T45" fmla="*/ 2147483647 h 161"/>
              <a:gd name="T46" fmla="*/ 2147483647 w 154"/>
              <a:gd name="T47" fmla="*/ 2147483647 h 161"/>
              <a:gd name="T48" fmla="*/ 2147483647 w 154"/>
              <a:gd name="T49" fmla="*/ 2147483647 h 161"/>
              <a:gd name="T50" fmla="*/ 2147483647 w 154"/>
              <a:gd name="T51" fmla="*/ 2147483647 h 161"/>
              <a:gd name="T52" fmla="*/ 2147483647 w 154"/>
              <a:gd name="T53" fmla="*/ 2147483647 h 161"/>
              <a:gd name="T54" fmla="*/ 2147483647 w 154"/>
              <a:gd name="T55" fmla="*/ 2147483647 h 161"/>
              <a:gd name="T56" fmla="*/ 2147483647 w 154"/>
              <a:gd name="T57" fmla="*/ 2147483647 h 161"/>
              <a:gd name="T58" fmla="*/ 2147483647 w 154"/>
              <a:gd name="T59" fmla="*/ 2147483647 h 161"/>
              <a:gd name="T60" fmla="*/ 2147483647 w 154"/>
              <a:gd name="T61" fmla="*/ 0 h 161"/>
              <a:gd name="T62" fmla="*/ 2147483647 w 154"/>
              <a:gd name="T63" fmla="*/ 2147483647 h 161"/>
              <a:gd name="T64" fmla="*/ 2147483647 w 154"/>
              <a:gd name="T65" fmla="*/ 2147483647 h 161"/>
              <a:gd name="T66" fmla="*/ 2147483647 w 154"/>
              <a:gd name="T67" fmla="*/ 2147483647 h 161"/>
              <a:gd name="T68" fmla="*/ 2147483647 w 154"/>
              <a:gd name="T69" fmla="*/ 2147483647 h 161"/>
              <a:gd name="T70" fmla="*/ 2147483647 w 154"/>
              <a:gd name="T71" fmla="*/ 2147483647 h 161"/>
              <a:gd name="T72" fmla="*/ 2147483647 w 154"/>
              <a:gd name="T73" fmla="*/ 2147483647 h 161"/>
              <a:gd name="T74" fmla="*/ 0 w 154"/>
              <a:gd name="T75" fmla="*/ 2147483647 h 161"/>
              <a:gd name="T76" fmla="*/ 2147483647 w 154"/>
              <a:gd name="T77" fmla="*/ 2147483647 h 161"/>
              <a:gd name="T78" fmla="*/ 2147483647 w 154"/>
              <a:gd name="T79" fmla="*/ 2147483647 h 161"/>
              <a:gd name="T80" fmla="*/ 2147483647 w 154"/>
              <a:gd name="T81" fmla="*/ 2147483647 h 161"/>
              <a:gd name="T82" fmla="*/ 2147483647 w 154"/>
              <a:gd name="T83" fmla="*/ 2147483647 h 161"/>
              <a:gd name="T84" fmla="*/ 2147483647 w 154"/>
              <a:gd name="T85" fmla="*/ 2147483647 h 16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4"/>
              <a:gd name="T130" fmla="*/ 0 h 161"/>
              <a:gd name="T131" fmla="*/ 154 w 154"/>
              <a:gd name="T132" fmla="*/ 161 h 16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4" h="161">
                <a:moveTo>
                  <a:pt x="9" y="92"/>
                </a:moveTo>
                <a:cubicBezTo>
                  <a:pt x="11" y="95"/>
                  <a:pt x="15" y="100"/>
                  <a:pt x="18" y="103"/>
                </a:cubicBezTo>
                <a:cubicBezTo>
                  <a:pt x="19" y="104"/>
                  <a:pt x="20" y="109"/>
                  <a:pt x="22" y="109"/>
                </a:cubicBezTo>
                <a:cubicBezTo>
                  <a:pt x="26" y="110"/>
                  <a:pt x="31" y="110"/>
                  <a:pt x="35" y="110"/>
                </a:cubicBezTo>
                <a:cubicBezTo>
                  <a:pt x="40" y="115"/>
                  <a:pt x="43" y="122"/>
                  <a:pt x="48" y="127"/>
                </a:cubicBezTo>
                <a:cubicBezTo>
                  <a:pt x="51" y="137"/>
                  <a:pt x="52" y="138"/>
                  <a:pt x="63" y="140"/>
                </a:cubicBezTo>
                <a:cubicBezTo>
                  <a:pt x="73" y="150"/>
                  <a:pt x="83" y="158"/>
                  <a:pt x="97" y="161"/>
                </a:cubicBezTo>
                <a:cubicBezTo>
                  <a:pt x="103" y="160"/>
                  <a:pt x="108" y="157"/>
                  <a:pt x="114" y="155"/>
                </a:cubicBezTo>
                <a:cubicBezTo>
                  <a:pt x="116" y="153"/>
                  <a:pt x="119" y="152"/>
                  <a:pt x="120" y="149"/>
                </a:cubicBezTo>
                <a:cubicBezTo>
                  <a:pt x="119" y="146"/>
                  <a:pt x="122" y="139"/>
                  <a:pt x="122" y="139"/>
                </a:cubicBezTo>
                <a:cubicBezTo>
                  <a:pt x="121" y="130"/>
                  <a:pt x="123" y="131"/>
                  <a:pt x="116" y="129"/>
                </a:cubicBezTo>
                <a:cubicBezTo>
                  <a:pt x="113" y="126"/>
                  <a:pt x="114" y="128"/>
                  <a:pt x="115" y="125"/>
                </a:cubicBezTo>
                <a:cubicBezTo>
                  <a:pt x="113" y="116"/>
                  <a:pt x="113" y="115"/>
                  <a:pt x="119" y="109"/>
                </a:cubicBezTo>
                <a:cubicBezTo>
                  <a:pt x="118" y="106"/>
                  <a:pt x="113" y="102"/>
                  <a:pt x="113" y="102"/>
                </a:cubicBezTo>
                <a:cubicBezTo>
                  <a:pt x="115" y="93"/>
                  <a:pt x="126" y="93"/>
                  <a:pt x="134" y="90"/>
                </a:cubicBezTo>
                <a:cubicBezTo>
                  <a:pt x="136" y="88"/>
                  <a:pt x="138" y="88"/>
                  <a:pt x="140" y="87"/>
                </a:cubicBezTo>
                <a:cubicBezTo>
                  <a:pt x="144" y="83"/>
                  <a:pt x="151" y="84"/>
                  <a:pt x="154" y="78"/>
                </a:cubicBezTo>
                <a:cubicBezTo>
                  <a:pt x="151" y="75"/>
                  <a:pt x="153" y="71"/>
                  <a:pt x="146" y="69"/>
                </a:cubicBezTo>
                <a:cubicBezTo>
                  <a:pt x="144" y="67"/>
                  <a:pt x="141" y="65"/>
                  <a:pt x="139" y="62"/>
                </a:cubicBezTo>
                <a:cubicBezTo>
                  <a:pt x="135" y="66"/>
                  <a:pt x="131" y="65"/>
                  <a:pt x="125" y="66"/>
                </a:cubicBezTo>
                <a:cubicBezTo>
                  <a:pt x="109" y="71"/>
                  <a:pt x="125" y="68"/>
                  <a:pt x="85" y="69"/>
                </a:cubicBezTo>
                <a:cubicBezTo>
                  <a:pt x="72" y="70"/>
                  <a:pt x="67" y="64"/>
                  <a:pt x="54" y="63"/>
                </a:cubicBezTo>
                <a:cubicBezTo>
                  <a:pt x="50" y="61"/>
                  <a:pt x="47" y="58"/>
                  <a:pt x="45" y="55"/>
                </a:cubicBezTo>
                <a:cubicBezTo>
                  <a:pt x="44" y="53"/>
                  <a:pt x="41" y="49"/>
                  <a:pt x="41" y="49"/>
                </a:cubicBezTo>
                <a:cubicBezTo>
                  <a:pt x="42" y="45"/>
                  <a:pt x="47" y="38"/>
                  <a:pt x="47" y="38"/>
                </a:cubicBezTo>
                <a:lnTo>
                  <a:pt x="45" y="31"/>
                </a:lnTo>
                <a:cubicBezTo>
                  <a:pt x="45" y="31"/>
                  <a:pt x="46" y="32"/>
                  <a:pt x="46" y="32"/>
                </a:cubicBezTo>
                <a:cubicBezTo>
                  <a:pt x="46" y="32"/>
                  <a:pt x="44" y="29"/>
                  <a:pt x="43" y="28"/>
                </a:cubicBezTo>
                <a:cubicBezTo>
                  <a:pt x="37" y="18"/>
                  <a:pt x="44" y="29"/>
                  <a:pt x="40" y="21"/>
                </a:cubicBezTo>
                <a:cubicBezTo>
                  <a:pt x="37" y="15"/>
                  <a:pt x="32" y="12"/>
                  <a:pt x="27" y="7"/>
                </a:cubicBezTo>
                <a:cubicBezTo>
                  <a:pt x="28" y="3"/>
                  <a:pt x="29" y="3"/>
                  <a:pt x="28" y="0"/>
                </a:cubicBezTo>
                <a:cubicBezTo>
                  <a:pt x="22" y="1"/>
                  <a:pt x="23" y="6"/>
                  <a:pt x="19" y="7"/>
                </a:cubicBezTo>
                <a:cubicBezTo>
                  <a:pt x="15" y="8"/>
                  <a:pt x="12" y="9"/>
                  <a:pt x="8" y="11"/>
                </a:cubicBezTo>
                <a:cubicBezTo>
                  <a:pt x="10" y="13"/>
                  <a:pt x="8" y="15"/>
                  <a:pt x="6" y="17"/>
                </a:cubicBezTo>
                <a:cubicBezTo>
                  <a:pt x="6" y="21"/>
                  <a:pt x="10" y="28"/>
                  <a:pt x="10" y="28"/>
                </a:cubicBezTo>
                <a:cubicBezTo>
                  <a:pt x="10" y="31"/>
                  <a:pt x="10" y="35"/>
                  <a:pt x="9" y="38"/>
                </a:cubicBezTo>
                <a:cubicBezTo>
                  <a:pt x="9" y="40"/>
                  <a:pt x="6" y="42"/>
                  <a:pt x="6" y="42"/>
                </a:cubicBezTo>
                <a:cubicBezTo>
                  <a:pt x="5" y="45"/>
                  <a:pt x="0" y="51"/>
                  <a:pt x="0" y="51"/>
                </a:cubicBezTo>
                <a:cubicBezTo>
                  <a:pt x="2" y="55"/>
                  <a:pt x="6" y="62"/>
                  <a:pt x="6" y="62"/>
                </a:cubicBezTo>
                <a:cubicBezTo>
                  <a:pt x="8" y="68"/>
                  <a:pt x="12" y="72"/>
                  <a:pt x="18" y="74"/>
                </a:cubicBezTo>
                <a:cubicBezTo>
                  <a:pt x="23" y="79"/>
                  <a:pt x="18" y="86"/>
                  <a:pt x="14" y="90"/>
                </a:cubicBezTo>
                <a:cubicBezTo>
                  <a:pt x="12" y="92"/>
                  <a:pt x="9" y="94"/>
                  <a:pt x="9" y="94"/>
                </a:cubicBezTo>
                <a:cubicBezTo>
                  <a:pt x="9" y="94"/>
                  <a:pt x="9" y="92"/>
                  <a:pt x="9" y="92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2" name="Лысковский"/>
          <p:cNvSpPr>
            <a:spLocks/>
          </p:cNvSpPr>
          <p:nvPr/>
        </p:nvSpPr>
        <p:spPr bwMode="auto">
          <a:xfrm>
            <a:off x="3219450" y="3600450"/>
            <a:ext cx="733425" cy="771525"/>
          </a:xfrm>
          <a:custGeom>
            <a:avLst/>
            <a:gdLst>
              <a:gd name="T0" fmla="*/ 2147483647 w 77"/>
              <a:gd name="T1" fmla="*/ 2147483647 h 81"/>
              <a:gd name="T2" fmla="*/ 2147483647 w 77"/>
              <a:gd name="T3" fmla="*/ 2147483647 h 81"/>
              <a:gd name="T4" fmla="*/ 2147483647 w 77"/>
              <a:gd name="T5" fmla="*/ 2147483647 h 81"/>
              <a:gd name="T6" fmla="*/ 2147483647 w 77"/>
              <a:gd name="T7" fmla="*/ 2147483647 h 81"/>
              <a:gd name="T8" fmla="*/ 2147483647 w 77"/>
              <a:gd name="T9" fmla="*/ 2147483647 h 81"/>
              <a:gd name="T10" fmla="*/ 2147483647 w 77"/>
              <a:gd name="T11" fmla="*/ 2147483647 h 81"/>
              <a:gd name="T12" fmla="*/ 2147483647 w 77"/>
              <a:gd name="T13" fmla="*/ 2147483647 h 81"/>
              <a:gd name="T14" fmla="*/ 2147483647 w 77"/>
              <a:gd name="T15" fmla="*/ 2147483647 h 81"/>
              <a:gd name="T16" fmla="*/ 2147483647 w 77"/>
              <a:gd name="T17" fmla="*/ 2147483647 h 81"/>
              <a:gd name="T18" fmla="*/ 2147483647 w 77"/>
              <a:gd name="T19" fmla="*/ 2147483647 h 81"/>
              <a:gd name="T20" fmla="*/ 2147483647 w 77"/>
              <a:gd name="T21" fmla="*/ 2147483647 h 81"/>
              <a:gd name="T22" fmla="*/ 2147483647 w 77"/>
              <a:gd name="T23" fmla="*/ 2147483647 h 81"/>
              <a:gd name="T24" fmla="*/ 2147483647 w 77"/>
              <a:gd name="T25" fmla="*/ 2147483647 h 81"/>
              <a:gd name="T26" fmla="*/ 2147483647 w 77"/>
              <a:gd name="T27" fmla="*/ 2147483647 h 81"/>
              <a:gd name="T28" fmla="*/ 2147483647 w 77"/>
              <a:gd name="T29" fmla="*/ 2147483647 h 81"/>
              <a:gd name="T30" fmla="*/ 2147483647 w 77"/>
              <a:gd name="T31" fmla="*/ 2147483647 h 81"/>
              <a:gd name="T32" fmla="*/ 2147483647 w 77"/>
              <a:gd name="T33" fmla="*/ 2147483647 h 81"/>
              <a:gd name="T34" fmla="*/ 2147483647 w 77"/>
              <a:gd name="T35" fmla="*/ 2147483647 h 81"/>
              <a:gd name="T36" fmla="*/ 0 w 77"/>
              <a:gd name="T37" fmla="*/ 2147483647 h 81"/>
              <a:gd name="T38" fmla="*/ 2147483647 w 77"/>
              <a:gd name="T39" fmla="*/ 2147483647 h 81"/>
              <a:gd name="T40" fmla="*/ 2147483647 w 77"/>
              <a:gd name="T41" fmla="*/ 2147483647 h 81"/>
              <a:gd name="T42" fmla="*/ 0 w 77"/>
              <a:gd name="T43" fmla="*/ 2147483647 h 81"/>
              <a:gd name="T44" fmla="*/ 2147483647 w 77"/>
              <a:gd name="T45" fmla="*/ 2147483647 h 81"/>
              <a:gd name="T46" fmla="*/ 2147483647 w 77"/>
              <a:gd name="T47" fmla="*/ 2147483647 h 81"/>
              <a:gd name="T48" fmla="*/ 2147483647 w 77"/>
              <a:gd name="T49" fmla="*/ 2147483647 h 81"/>
              <a:gd name="T50" fmla="*/ 2147483647 w 77"/>
              <a:gd name="T51" fmla="*/ 2147483647 h 81"/>
              <a:gd name="T52" fmla="*/ 2147483647 w 77"/>
              <a:gd name="T53" fmla="*/ 2147483647 h 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7"/>
              <a:gd name="T82" fmla="*/ 0 h 81"/>
              <a:gd name="T83" fmla="*/ 77 w 77"/>
              <a:gd name="T84" fmla="*/ 81 h 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7" h="81">
                <a:moveTo>
                  <a:pt x="52" y="2"/>
                </a:moveTo>
                <a:cubicBezTo>
                  <a:pt x="52" y="17"/>
                  <a:pt x="53" y="32"/>
                  <a:pt x="53" y="47"/>
                </a:cubicBezTo>
                <a:cubicBezTo>
                  <a:pt x="53" y="51"/>
                  <a:pt x="50" y="56"/>
                  <a:pt x="54" y="60"/>
                </a:cubicBezTo>
                <a:cubicBezTo>
                  <a:pt x="56" y="56"/>
                  <a:pt x="55" y="57"/>
                  <a:pt x="60" y="58"/>
                </a:cubicBezTo>
                <a:cubicBezTo>
                  <a:pt x="59" y="61"/>
                  <a:pt x="57" y="63"/>
                  <a:pt x="55" y="65"/>
                </a:cubicBezTo>
                <a:cubicBezTo>
                  <a:pt x="54" y="66"/>
                  <a:pt x="52" y="68"/>
                  <a:pt x="52" y="68"/>
                </a:cubicBezTo>
                <a:cubicBezTo>
                  <a:pt x="54" y="72"/>
                  <a:pt x="63" y="63"/>
                  <a:pt x="63" y="63"/>
                </a:cubicBezTo>
                <a:cubicBezTo>
                  <a:pt x="68" y="64"/>
                  <a:pt x="73" y="64"/>
                  <a:pt x="77" y="68"/>
                </a:cubicBezTo>
                <a:cubicBezTo>
                  <a:pt x="75" y="70"/>
                  <a:pt x="75" y="68"/>
                  <a:pt x="73" y="67"/>
                </a:cubicBezTo>
                <a:cubicBezTo>
                  <a:pt x="62" y="69"/>
                  <a:pt x="67" y="69"/>
                  <a:pt x="61" y="75"/>
                </a:cubicBezTo>
                <a:cubicBezTo>
                  <a:pt x="60" y="77"/>
                  <a:pt x="60" y="79"/>
                  <a:pt x="58" y="81"/>
                </a:cubicBezTo>
                <a:cubicBezTo>
                  <a:pt x="53" y="80"/>
                  <a:pt x="51" y="77"/>
                  <a:pt x="48" y="74"/>
                </a:cubicBezTo>
                <a:cubicBezTo>
                  <a:pt x="46" y="72"/>
                  <a:pt x="43" y="69"/>
                  <a:pt x="43" y="69"/>
                </a:cubicBezTo>
                <a:cubicBezTo>
                  <a:pt x="37" y="70"/>
                  <a:pt x="35" y="72"/>
                  <a:pt x="30" y="74"/>
                </a:cubicBezTo>
                <a:cubicBezTo>
                  <a:pt x="28" y="75"/>
                  <a:pt x="25" y="78"/>
                  <a:pt x="25" y="78"/>
                </a:cubicBezTo>
                <a:cubicBezTo>
                  <a:pt x="23" y="76"/>
                  <a:pt x="23" y="79"/>
                  <a:pt x="22" y="80"/>
                </a:cubicBezTo>
                <a:cubicBezTo>
                  <a:pt x="2" y="79"/>
                  <a:pt x="3" y="81"/>
                  <a:pt x="8" y="65"/>
                </a:cubicBezTo>
                <a:cubicBezTo>
                  <a:pt x="8" y="63"/>
                  <a:pt x="8" y="58"/>
                  <a:pt x="6" y="56"/>
                </a:cubicBezTo>
                <a:cubicBezTo>
                  <a:pt x="4" y="54"/>
                  <a:pt x="0" y="51"/>
                  <a:pt x="0" y="51"/>
                </a:cubicBezTo>
                <a:cubicBezTo>
                  <a:pt x="2" y="49"/>
                  <a:pt x="0" y="42"/>
                  <a:pt x="1" y="39"/>
                </a:cubicBezTo>
                <a:cubicBezTo>
                  <a:pt x="2" y="37"/>
                  <a:pt x="5" y="35"/>
                  <a:pt x="5" y="35"/>
                </a:cubicBezTo>
                <a:cubicBezTo>
                  <a:pt x="4" y="32"/>
                  <a:pt x="2" y="30"/>
                  <a:pt x="0" y="27"/>
                </a:cubicBezTo>
                <a:cubicBezTo>
                  <a:pt x="2" y="19"/>
                  <a:pt x="9" y="17"/>
                  <a:pt x="17" y="16"/>
                </a:cubicBezTo>
                <a:cubicBezTo>
                  <a:pt x="21" y="12"/>
                  <a:pt x="27" y="13"/>
                  <a:pt x="31" y="9"/>
                </a:cubicBezTo>
                <a:cubicBezTo>
                  <a:pt x="33" y="7"/>
                  <a:pt x="38" y="5"/>
                  <a:pt x="38" y="5"/>
                </a:cubicBezTo>
                <a:cubicBezTo>
                  <a:pt x="39" y="6"/>
                  <a:pt x="40" y="8"/>
                  <a:pt x="41" y="9"/>
                </a:cubicBezTo>
                <a:cubicBezTo>
                  <a:pt x="42" y="8"/>
                  <a:pt x="52" y="0"/>
                  <a:pt x="52" y="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3" name="Лысковский 2"/>
          <p:cNvSpPr>
            <a:spLocks/>
          </p:cNvSpPr>
          <p:nvPr/>
        </p:nvSpPr>
        <p:spPr bwMode="auto">
          <a:xfrm>
            <a:off x="3028950" y="4286250"/>
            <a:ext cx="895350" cy="504825"/>
          </a:xfrm>
          <a:custGeom>
            <a:avLst/>
            <a:gdLst>
              <a:gd name="T0" fmla="*/ 2147483647 w 94"/>
              <a:gd name="T1" fmla="*/ 2147483647 h 53"/>
              <a:gd name="T2" fmla="*/ 0 w 94"/>
              <a:gd name="T3" fmla="*/ 2147483647 h 53"/>
              <a:gd name="T4" fmla="*/ 2147483647 w 94"/>
              <a:gd name="T5" fmla="*/ 2147483647 h 53"/>
              <a:gd name="T6" fmla="*/ 2147483647 w 94"/>
              <a:gd name="T7" fmla="*/ 2147483647 h 53"/>
              <a:gd name="T8" fmla="*/ 2147483647 w 94"/>
              <a:gd name="T9" fmla="*/ 2147483647 h 53"/>
              <a:gd name="T10" fmla="*/ 2147483647 w 94"/>
              <a:gd name="T11" fmla="*/ 2147483647 h 53"/>
              <a:gd name="T12" fmla="*/ 2147483647 w 94"/>
              <a:gd name="T13" fmla="*/ 2147483647 h 53"/>
              <a:gd name="T14" fmla="*/ 2147483647 w 94"/>
              <a:gd name="T15" fmla="*/ 2147483647 h 53"/>
              <a:gd name="T16" fmla="*/ 2147483647 w 94"/>
              <a:gd name="T17" fmla="*/ 2147483647 h 53"/>
              <a:gd name="T18" fmla="*/ 2147483647 w 94"/>
              <a:gd name="T19" fmla="*/ 2147483647 h 53"/>
              <a:gd name="T20" fmla="*/ 2147483647 w 94"/>
              <a:gd name="T21" fmla="*/ 2147483647 h 53"/>
              <a:gd name="T22" fmla="*/ 2147483647 w 94"/>
              <a:gd name="T23" fmla="*/ 2147483647 h 53"/>
              <a:gd name="T24" fmla="*/ 2147483647 w 94"/>
              <a:gd name="T25" fmla="*/ 2147483647 h 53"/>
              <a:gd name="T26" fmla="*/ 2147483647 w 94"/>
              <a:gd name="T27" fmla="*/ 2147483647 h 53"/>
              <a:gd name="T28" fmla="*/ 2147483647 w 94"/>
              <a:gd name="T29" fmla="*/ 2147483647 h 53"/>
              <a:gd name="T30" fmla="*/ 2147483647 w 94"/>
              <a:gd name="T31" fmla="*/ 2147483647 h 53"/>
              <a:gd name="T32" fmla="*/ 2147483647 w 94"/>
              <a:gd name="T33" fmla="*/ 2147483647 h 53"/>
              <a:gd name="T34" fmla="*/ 2147483647 w 94"/>
              <a:gd name="T35" fmla="*/ 2147483647 h 53"/>
              <a:gd name="T36" fmla="*/ 2147483647 w 94"/>
              <a:gd name="T37" fmla="*/ 2147483647 h 53"/>
              <a:gd name="T38" fmla="*/ 2147483647 w 94"/>
              <a:gd name="T39" fmla="*/ 2147483647 h 53"/>
              <a:gd name="T40" fmla="*/ 2147483647 w 94"/>
              <a:gd name="T41" fmla="*/ 2147483647 h 53"/>
              <a:gd name="T42" fmla="*/ 2147483647 w 94"/>
              <a:gd name="T43" fmla="*/ 2147483647 h 53"/>
              <a:gd name="T44" fmla="*/ 2147483647 w 94"/>
              <a:gd name="T45" fmla="*/ 2147483647 h 53"/>
              <a:gd name="T46" fmla="*/ 2147483647 w 94"/>
              <a:gd name="T47" fmla="*/ 2147483647 h 53"/>
              <a:gd name="T48" fmla="*/ 2147483647 w 94"/>
              <a:gd name="T49" fmla="*/ 2147483647 h 53"/>
              <a:gd name="T50" fmla="*/ 2147483647 w 94"/>
              <a:gd name="T51" fmla="*/ 2147483647 h 53"/>
              <a:gd name="T52" fmla="*/ 2147483647 w 94"/>
              <a:gd name="T53" fmla="*/ 2147483647 h 53"/>
              <a:gd name="T54" fmla="*/ 2147483647 w 94"/>
              <a:gd name="T55" fmla="*/ 2147483647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53"/>
              <a:gd name="T86" fmla="*/ 94 w 94"/>
              <a:gd name="T87" fmla="*/ 53 h 5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53">
                <a:moveTo>
                  <a:pt x="1" y="19"/>
                </a:moveTo>
                <a:cubicBezTo>
                  <a:pt x="2" y="20"/>
                  <a:pt x="1" y="22"/>
                  <a:pt x="0" y="24"/>
                </a:cubicBezTo>
                <a:cubicBezTo>
                  <a:pt x="1" y="25"/>
                  <a:pt x="4" y="28"/>
                  <a:pt x="4" y="28"/>
                </a:cubicBezTo>
                <a:cubicBezTo>
                  <a:pt x="2" y="30"/>
                  <a:pt x="1" y="31"/>
                  <a:pt x="3" y="33"/>
                </a:cubicBezTo>
                <a:cubicBezTo>
                  <a:pt x="4" y="35"/>
                  <a:pt x="7" y="37"/>
                  <a:pt x="7" y="37"/>
                </a:cubicBezTo>
                <a:cubicBezTo>
                  <a:pt x="4" y="42"/>
                  <a:pt x="6" y="42"/>
                  <a:pt x="12" y="43"/>
                </a:cubicBezTo>
                <a:cubicBezTo>
                  <a:pt x="17" y="41"/>
                  <a:pt x="15" y="41"/>
                  <a:pt x="20" y="42"/>
                </a:cubicBezTo>
                <a:cubicBezTo>
                  <a:pt x="23" y="45"/>
                  <a:pt x="21" y="44"/>
                  <a:pt x="25" y="45"/>
                </a:cubicBezTo>
                <a:cubicBezTo>
                  <a:pt x="28" y="48"/>
                  <a:pt x="27" y="46"/>
                  <a:pt x="31" y="45"/>
                </a:cubicBezTo>
                <a:cubicBezTo>
                  <a:pt x="39" y="46"/>
                  <a:pt x="36" y="47"/>
                  <a:pt x="44" y="46"/>
                </a:cubicBezTo>
                <a:cubicBezTo>
                  <a:pt x="47" y="45"/>
                  <a:pt x="48" y="46"/>
                  <a:pt x="51" y="47"/>
                </a:cubicBezTo>
                <a:cubicBezTo>
                  <a:pt x="55" y="45"/>
                  <a:pt x="54" y="42"/>
                  <a:pt x="58" y="40"/>
                </a:cubicBezTo>
                <a:cubicBezTo>
                  <a:pt x="62" y="42"/>
                  <a:pt x="69" y="46"/>
                  <a:pt x="69" y="46"/>
                </a:cubicBezTo>
                <a:cubicBezTo>
                  <a:pt x="68" y="49"/>
                  <a:pt x="68" y="51"/>
                  <a:pt x="70" y="53"/>
                </a:cubicBezTo>
                <a:cubicBezTo>
                  <a:pt x="72" y="52"/>
                  <a:pt x="77" y="50"/>
                  <a:pt x="77" y="50"/>
                </a:cubicBezTo>
                <a:cubicBezTo>
                  <a:pt x="76" y="44"/>
                  <a:pt x="75" y="38"/>
                  <a:pt x="69" y="35"/>
                </a:cubicBezTo>
                <a:cubicBezTo>
                  <a:pt x="70" y="32"/>
                  <a:pt x="71" y="32"/>
                  <a:pt x="74" y="31"/>
                </a:cubicBezTo>
                <a:cubicBezTo>
                  <a:pt x="75" y="30"/>
                  <a:pt x="75" y="23"/>
                  <a:pt x="77" y="20"/>
                </a:cubicBezTo>
                <a:cubicBezTo>
                  <a:pt x="79" y="17"/>
                  <a:pt x="86" y="12"/>
                  <a:pt x="86" y="12"/>
                </a:cubicBezTo>
                <a:cubicBezTo>
                  <a:pt x="88" y="7"/>
                  <a:pt x="91" y="8"/>
                  <a:pt x="94" y="5"/>
                </a:cubicBezTo>
                <a:cubicBezTo>
                  <a:pt x="92" y="0"/>
                  <a:pt x="93" y="1"/>
                  <a:pt x="88" y="2"/>
                </a:cubicBezTo>
                <a:cubicBezTo>
                  <a:pt x="85" y="5"/>
                  <a:pt x="83" y="11"/>
                  <a:pt x="80" y="14"/>
                </a:cubicBezTo>
                <a:cubicBezTo>
                  <a:pt x="77" y="14"/>
                  <a:pt x="74" y="14"/>
                  <a:pt x="71" y="13"/>
                </a:cubicBezTo>
                <a:cubicBezTo>
                  <a:pt x="68" y="12"/>
                  <a:pt x="65" y="7"/>
                  <a:pt x="65" y="7"/>
                </a:cubicBezTo>
                <a:cubicBezTo>
                  <a:pt x="64" y="5"/>
                  <a:pt x="62" y="2"/>
                  <a:pt x="62" y="2"/>
                </a:cubicBezTo>
                <a:cubicBezTo>
                  <a:pt x="54" y="4"/>
                  <a:pt x="48" y="14"/>
                  <a:pt x="39" y="15"/>
                </a:cubicBezTo>
                <a:cubicBezTo>
                  <a:pt x="30" y="16"/>
                  <a:pt x="21" y="16"/>
                  <a:pt x="12" y="16"/>
                </a:cubicBezTo>
                <a:cubicBezTo>
                  <a:pt x="10" y="17"/>
                  <a:pt x="1" y="23"/>
                  <a:pt x="1" y="19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4" name="Воротынский"/>
          <p:cNvSpPr>
            <a:spLocks/>
          </p:cNvSpPr>
          <p:nvPr/>
        </p:nvSpPr>
        <p:spPr bwMode="auto">
          <a:xfrm>
            <a:off x="3705225" y="3600450"/>
            <a:ext cx="657225" cy="666750"/>
          </a:xfrm>
          <a:custGeom>
            <a:avLst/>
            <a:gdLst>
              <a:gd name="T0" fmla="*/ 2147483647 w 69"/>
              <a:gd name="T1" fmla="*/ 2147483647 h 70"/>
              <a:gd name="T2" fmla="*/ 2147483647 w 69"/>
              <a:gd name="T3" fmla="*/ 2147483647 h 70"/>
              <a:gd name="T4" fmla="*/ 2147483647 w 69"/>
              <a:gd name="T5" fmla="*/ 2147483647 h 70"/>
              <a:gd name="T6" fmla="*/ 2147483647 w 69"/>
              <a:gd name="T7" fmla="*/ 2147483647 h 70"/>
              <a:gd name="T8" fmla="*/ 2147483647 w 69"/>
              <a:gd name="T9" fmla="*/ 2147483647 h 70"/>
              <a:gd name="T10" fmla="*/ 2147483647 w 69"/>
              <a:gd name="T11" fmla="*/ 2147483647 h 70"/>
              <a:gd name="T12" fmla="*/ 2147483647 w 69"/>
              <a:gd name="T13" fmla="*/ 2147483647 h 70"/>
              <a:gd name="T14" fmla="*/ 2147483647 w 69"/>
              <a:gd name="T15" fmla="*/ 2147483647 h 70"/>
              <a:gd name="T16" fmla="*/ 2147483647 w 69"/>
              <a:gd name="T17" fmla="*/ 2147483647 h 70"/>
              <a:gd name="T18" fmla="*/ 2147483647 w 69"/>
              <a:gd name="T19" fmla="*/ 2147483647 h 70"/>
              <a:gd name="T20" fmla="*/ 2147483647 w 69"/>
              <a:gd name="T21" fmla="*/ 2147483647 h 70"/>
              <a:gd name="T22" fmla="*/ 2147483647 w 69"/>
              <a:gd name="T23" fmla="*/ 2147483647 h 70"/>
              <a:gd name="T24" fmla="*/ 2147483647 w 69"/>
              <a:gd name="T25" fmla="*/ 2147483647 h 70"/>
              <a:gd name="T26" fmla="*/ 2147483647 w 69"/>
              <a:gd name="T27" fmla="*/ 2147483647 h 70"/>
              <a:gd name="T28" fmla="*/ 2147483647 w 69"/>
              <a:gd name="T29" fmla="*/ 2147483647 h 70"/>
              <a:gd name="T30" fmla="*/ 2147483647 w 69"/>
              <a:gd name="T31" fmla="*/ 2147483647 h 70"/>
              <a:gd name="T32" fmla="*/ 2147483647 w 69"/>
              <a:gd name="T33" fmla="*/ 2147483647 h 70"/>
              <a:gd name="T34" fmla="*/ 2147483647 w 69"/>
              <a:gd name="T35" fmla="*/ 2147483647 h 70"/>
              <a:gd name="T36" fmla="*/ 2147483647 w 69"/>
              <a:gd name="T37" fmla="*/ 2147483647 h 70"/>
              <a:gd name="T38" fmla="*/ 2147483647 w 69"/>
              <a:gd name="T39" fmla="*/ 2147483647 h 70"/>
              <a:gd name="T40" fmla="*/ 2147483647 w 69"/>
              <a:gd name="T41" fmla="*/ 2147483647 h 70"/>
              <a:gd name="T42" fmla="*/ 2147483647 w 69"/>
              <a:gd name="T43" fmla="*/ 2147483647 h 70"/>
              <a:gd name="T44" fmla="*/ 2147483647 w 69"/>
              <a:gd name="T45" fmla="*/ 2147483647 h 70"/>
              <a:gd name="T46" fmla="*/ 2147483647 w 69"/>
              <a:gd name="T47" fmla="*/ 2147483647 h 70"/>
              <a:gd name="T48" fmla="*/ 2147483647 w 69"/>
              <a:gd name="T49" fmla="*/ 2147483647 h 70"/>
              <a:gd name="T50" fmla="*/ 2147483647 w 69"/>
              <a:gd name="T51" fmla="*/ 2147483647 h 70"/>
              <a:gd name="T52" fmla="*/ 2147483647 w 69"/>
              <a:gd name="T53" fmla="*/ 2147483647 h 70"/>
              <a:gd name="T54" fmla="*/ 2147483647 w 69"/>
              <a:gd name="T55" fmla="*/ 2147483647 h 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9"/>
              <a:gd name="T85" fmla="*/ 0 h 70"/>
              <a:gd name="T86" fmla="*/ 69 w 69"/>
              <a:gd name="T87" fmla="*/ 70 h 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9" h="70">
                <a:moveTo>
                  <a:pt x="27" y="8"/>
                </a:moveTo>
                <a:cubicBezTo>
                  <a:pt x="31" y="12"/>
                  <a:pt x="33" y="13"/>
                  <a:pt x="38" y="14"/>
                </a:cubicBezTo>
                <a:cubicBezTo>
                  <a:pt x="41" y="16"/>
                  <a:pt x="47" y="20"/>
                  <a:pt x="47" y="20"/>
                </a:cubicBezTo>
                <a:cubicBezTo>
                  <a:pt x="50" y="19"/>
                  <a:pt x="52" y="19"/>
                  <a:pt x="54" y="17"/>
                </a:cubicBezTo>
                <a:cubicBezTo>
                  <a:pt x="60" y="18"/>
                  <a:pt x="63" y="17"/>
                  <a:pt x="61" y="23"/>
                </a:cubicBezTo>
                <a:cubicBezTo>
                  <a:pt x="61" y="27"/>
                  <a:pt x="64" y="34"/>
                  <a:pt x="62" y="38"/>
                </a:cubicBezTo>
                <a:cubicBezTo>
                  <a:pt x="61" y="41"/>
                  <a:pt x="53" y="42"/>
                  <a:pt x="51" y="46"/>
                </a:cubicBezTo>
                <a:cubicBezTo>
                  <a:pt x="52" y="51"/>
                  <a:pt x="57" y="59"/>
                  <a:pt x="62" y="62"/>
                </a:cubicBezTo>
                <a:cubicBezTo>
                  <a:pt x="64" y="63"/>
                  <a:pt x="69" y="66"/>
                  <a:pt x="69" y="66"/>
                </a:cubicBezTo>
                <a:cubicBezTo>
                  <a:pt x="69" y="66"/>
                  <a:pt x="68" y="69"/>
                  <a:pt x="67" y="69"/>
                </a:cubicBezTo>
                <a:cubicBezTo>
                  <a:pt x="64" y="69"/>
                  <a:pt x="61" y="64"/>
                  <a:pt x="59" y="62"/>
                </a:cubicBezTo>
                <a:cubicBezTo>
                  <a:pt x="57" y="60"/>
                  <a:pt x="54" y="60"/>
                  <a:pt x="52" y="59"/>
                </a:cubicBezTo>
                <a:cubicBezTo>
                  <a:pt x="51" y="59"/>
                  <a:pt x="50" y="58"/>
                  <a:pt x="50" y="58"/>
                </a:cubicBezTo>
                <a:cubicBezTo>
                  <a:pt x="48" y="59"/>
                  <a:pt x="45" y="61"/>
                  <a:pt x="45" y="61"/>
                </a:cubicBezTo>
                <a:cubicBezTo>
                  <a:pt x="43" y="68"/>
                  <a:pt x="41" y="69"/>
                  <a:pt x="33" y="70"/>
                </a:cubicBezTo>
                <a:cubicBezTo>
                  <a:pt x="26" y="69"/>
                  <a:pt x="28" y="67"/>
                  <a:pt x="23" y="65"/>
                </a:cubicBezTo>
                <a:cubicBezTo>
                  <a:pt x="22" y="64"/>
                  <a:pt x="19" y="63"/>
                  <a:pt x="19" y="63"/>
                </a:cubicBezTo>
                <a:cubicBezTo>
                  <a:pt x="11" y="64"/>
                  <a:pt x="12" y="65"/>
                  <a:pt x="6" y="68"/>
                </a:cubicBezTo>
                <a:cubicBezTo>
                  <a:pt x="5" y="68"/>
                  <a:pt x="3" y="68"/>
                  <a:pt x="2" y="67"/>
                </a:cubicBezTo>
                <a:cubicBezTo>
                  <a:pt x="0" y="65"/>
                  <a:pt x="8" y="61"/>
                  <a:pt x="8" y="61"/>
                </a:cubicBezTo>
                <a:cubicBezTo>
                  <a:pt x="8" y="60"/>
                  <a:pt x="8" y="58"/>
                  <a:pt x="7" y="57"/>
                </a:cubicBezTo>
                <a:cubicBezTo>
                  <a:pt x="6" y="56"/>
                  <a:pt x="3" y="60"/>
                  <a:pt x="3" y="60"/>
                </a:cubicBezTo>
                <a:cubicBezTo>
                  <a:pt x="0" y="57"/>
                  <a:pt x="1" y="55"/>
                  <a:pt x="2" y="49"/>
                </a:cubicBezTo>
                <a:cubicBezTo>
                  <a:pt x="2" y="41"/>
                  <a:pt x="3" y="25"/>
                  <a:pt x="1" y="15"/>
                </a:cubicBezTo>
                <a:cubicBezTo>
                  <a:pt x="1" y="10"/>
                  <a:pt x="0" y="5"/>
                  <a:pt x="2" y="1"/>
                </a:cubicBezTo>
                <a:cubicBezTo>
                  <a:pt x="3" y="0"/>
                  <a:pt x="6" y="3"/>
                  <a:pt x="6" y="3"/>
                </a:cubicBezTo>
                <a:cubicBezTo>
                  <a:pt x="19" y="1"/>
                  <a:pt x="13" y="3"/>
                  <a:pt x="23" y="6"/>
                </a:cubicBezTo>
                <a:cubicBezTo>
                  <a:pt x="23" y="6"/>
                  <a:pt x="30" y="11"/>
                  <a:pt x="27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5" name="Воротынский 2"/>
          <p:cNvSpPr>
            <a:spLocks/>
          </p:cNvSpPr>
          <p:nvPr/>
        </p:nvSpPr>
        <p:spPr bwMode="auto">
          <a:xfrm>
            <a:off x="3779912" y="4221088"/>
            <a:ext cx="809625" cy="561975"/>
          </a:xfrm>
          <a:custGeom>
            <a:avLst/>
            <a:gdLst>
              <a:gd name="T0" fmla="*/ 2147483647 w 85"/>
              <a:gd name="T1" fmla="*/ 2147483647 h 59"/>
              <a:gd name="T2" fmla="*/ 2147483647 w 85"/>
              <a:gd name="T3" fmla="*/ 2147483647 h 59"/>
              <a:gd name="T4" fmla="*/ 2147483647 w 85"/>
              <a:gd name="T5" fmla="*/ 2147483647 h 59"/>
              <a:gd name="T6" fmla="*/ 2147483647 w 85"/>
              <a:gd name="T7" fmla="*/ 0 h 59"/>
              <a:gd name="T8" fmla="*/ 2147483647 w 85"/>
              <a:gd name="T9" fmla="*/ 2147483647 h 59"/>
              <a:gd name="T10" fmla="*/ 2147483647 w 85"/>
              <a:gd name="T11" fmla="*/ 2147483647 h 59"/>
              <a:gd name="T12" fmla="*/ 2147483647 w 85"/>
              <a:gd name="T13" fmla="*/ 2147483647 h 59"/>
              <a:gd name="T14" fmla="*/ 2147483647 w 85"/>
              <a:gd name="T15" fmla="*/ 2147483647 h 59"/>
              <a:gd name="T16" fmla="*/ 2147483647 w 85"/>
              <a:gd name="T17" fmla="*/ 2147483647 h 59"/>
              <a:gd name="T18" fmla="*/ 2147483647 w 85"/>
              <a:gd name="T19" fmla="*/ 2147483647 h 59"/>
              <a:gd name="T20" fmla="*/ 2147483647 w 85"/>
              <a:gd name="T21" fmla="*/ 2147483647 h 59"/>
              <a:gd name="T22" fmla="*/ 2147483647 w 85"/>
              <a:gd name="T23" fmla="*/ 2147483647 h 59"/>
              <a:gd name="T24" fmla="*/ 2147483647 w 85"/>
              <a:gd name="T25" fmla="*/ 2147483647 h 59"/>
              <a:gd name="T26" fmla="*/ 2147483647 w 85"/>
              <a:gd name="T27" fmla="*/ 2147483647 h 59"/>
              <a:gd name="T28" fmla="*/ 2147483647 w 85"/>
              <a:gd name="T29" fmla="*/ 2147483647 h 59"/>
              <a:gd name="T30" fmla="*/ 2147483647 w 85"/>
              <a:gd name="T31" fmla="*/ 2147483647 h 59"/>
              <a:gd name="T32" fmla="*/ 2147483647 w 85"/>
              <a:gd name="T33" fmla="*/ 2147483647 h 59"/>
              <a:gd name="T34" fmla="*/ 2147483647 w 85"/>
              <a:gd name="T35" fmla="*/ 2147483647 h 59"/>
              <a:gd name="T36" fmla="*/ 2147483647 w 85"/>
              <a:gd name="T37" fmla="*/ 2147483647 h 59"/>
              <a:gd name="T38" fmla="*/ 2147483647 w 85"/>
              <a:gd name="T39" fmla="*/ 2147483647 h 59"/>
              <a:gd name="T40" fmla="*/ 2147483647 w 85"/>
              <a:gd name="T41" fmla="*/ 2147483647 h 59"/>
              <a:gd name="T42" fmla="*/ 2147483647 w 85"/>
              <a:gd name="T43" fmla="*/ 2147483647 h 5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5"/>
              <a:gd name="T67" fmla="*/ 0 h 59"/>
              <a:gd name="T68" fmla="*/ 85 w 85"/>
              <a:gd name="T69" fmla="*/ 59 h 5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5" h="59">
                <a:moveTo>
                  <a:pt x="13" y="8"/>
                </a:moveTo>
                <a:cubicBezTo>
                  <a:pt x="17" y="10"/>
                  <a:pt x="15" y="10"/>
                  <a:pt x="22" y="11"/>
                </a:cubicBezTo>
                <a:cubicBezTo>
                  <a:pt x="29" y="10"/>
                  <a:pt x="30" y="9"/>
                  <a:pt x="36" y="6"/>
                </a:cubicBezTo>
                <a:cubicBezTo>
                  <a:pt x="38" y="5"/>
                  <a:pt x="41" y="0"/>
                  <a:pt x="41" y="0"/>
                </a:cubicBezTo>
                <a:cubicBezTo>
                  <a:pt x="52" y="2"/>
                  <a:pt x="48" y="5"/>
                  <a:pt x="55" y="9"/>
                </a:cubicBezTo>
                <a:cubicBezTo>
                  <a:pt x="58" y="8"/>
                  <a:pt x="62" y="6"/>
                  <a:pt x="64" y="4"/>
                </a:cubicBezTo>
                <a:cubicBezTo>
                  <a:pt x="74" y="6"/>
                  <a:pt x="72" y="26"/>
                  <a:pt x="82" y="28"/>
                </a:cubicBezTo>
                <a:cubicBezTo>
                  <a:pt x="84" y="30"/>
                  <a:pt x="85" y="30"/>
                  <a:pt x="84" y="36"/>
                </a:cubicBezTo>
                <a:cubicBezTo>
                  <a:pt x="83" y="43"/>
                  <a:pt x="77" y="41"/>
                  <a:pt x="73" y="45"/>
                </a:cubicBezTo>
                <a:cubicBezTo>
                  <a:pt x="72" y="45"/>
                  <a:pt x="70" y="45"/>
                  <a:pt x="69" y="44"/>
                </a:cubicBezTo>
                <a:cubicBezTo>
                  <a:pt x="68" y="43"/>
                  <a:pt x="69" y="41"/>
                  <a:pt x="68" y="41"/>
                </a:cubicBezTo>
                <a:cubicBezTo>
                  <a:pt x="67" y="41"/>
                  <a:pt x="64" y="46"/>
                  <a:pt x="63" y="47"/>
                </a:cubicBezTo>
                <a:cubicBezTo>
                  <a:pt x="59" y="52"/>
                  <a:pt x="56" y="54"/>
                  <a:pt x="49" y="55"/>
                </a:cubicBezTo>
                <a:cubicBezTo>
                  <a:pt x="47" y="57"/>
                  <a:pt x="45" y="59"/>
                  <a:pt x="42" y="55"/>
                </a:cubicBezTo>
                <a:cubicBezTo>
                  <a:pt x="40" y="53"/>
                  <a:pt x="46" y="49"/>
                  <a:pt x="46" y="49"/>
                </a:cubicBezTo>
                <a:cubicBezTo>
                  <a:pt x="46" y="47"/>
                  <a:pt x="46" y="46"/>
                  <a:pt x="45" y="44"/>
                </a:cubicBezTo>
                <a:cubicBezTo>
                  <a:pt x="44" y="42"/>
                  <a:pt x="40" y="41"/>
                  <a:pt x="40" y="41"/>
                </a:cubicBezTo>
                <a:cubicBezTo>
                  <a:pt x="33" y="42"/>
                  <a:pt x="30" y="43"/>
                  <a:pt x="26" y="39"/>
                </a:cubicBezTo>
                <a:cubicBezTo>
                  <a:pt x="24" y="29"/>
                  <a:pt x="25" y="32"/>
                  <a:pt x="14" y="31"/>
                </a:cubicBezTo>
                <a:cubicBezTo>
                  <a:pt x="9" y="26"/>
                  <a:pt x="11" y="26"/>
                  <a:pt x="2" y="24"/>
                </a:cubicBezTo>
                <a:cubicBezTo>
                  <a:pt x="0" y="22"/>
                  <a:pt x="12" y="14"/>
                  <a:pt x="14" y="12"/>
                </a:cubicBezTo>
                <a:cubicBezTo>
                  <a:pt x="13" y="10"/>
                  <a:pt x="14" y="8"/>
                  <a:pt x="13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6" name="Балахнинский"/>
          <p:cNvSpPr>
            <a:spLocks/>
          </p:cNvSpPr>
          <p:nvPr/>
        </p:nvSpPr>
        <p:spPr bwMode="auto">
          <a:xfrm>
            <a:off x="1438275" y="3362325"/>
            <a:ext cx="666750" cy="600075"/>
          </a:xfrm>
          <a:custGeom>
            <a:avLst/>
            <a:gdLst>
              <a:gd name="T0" fmla="*/ 0 w 70"/>
              <a:gd name="T1" fmla="*/ 2147483647 h 63"/>
              <a:gd name="T2" fmla="*/ 2147483647 w 70"/>
              <a:gd name="T3" fmla="*/ 2147483647 h 63"/>
              <a:gd name="T4" fmla="*/ 2147483647 w 70"/>
              <a:gd name="T5" fmla="*/ 2147483647 h 63"/>
              <a:gd name="T6" fmla="*/ 2147483647 w 70"/>
              <a:gd name="T7" fmla="*/ 2147483647 h 63"/>
              <a:gd name="T8" fmla="*/ 2147483647 w 70"/>
              <a:gd name="T9" fmla="*/ 2147483647 h 63"/>
              <a:gd name="T10" fmla="*/ 2147483647 w 70"/>
              <a:gd name="T11" fmla="*/ 2147483647 h 63"/>
              <a:gd name="T12" fmla="*/ 2147483647 w 70"/>
              <a:gd name="T13" fmla="*/ 2147483647 h 63"/>
              <a:gd name="T14" fmla="*/ 2147483647 w 70"/>
              <a:gd name="T15" fmla="*/ 2147483647 h 63"/>
              <a:gd name="T16" fmla="*/ 2147483647 w 70"/>
              <a:gd name="T17" fmla="*/ 2147483647 h 63"/>
              <a:gd name="T18" fmla="*/ 2147483647 w 70"/>
              <a:gd name="T19" fmla="*/ 2147483647 h 63"/>
              <a:gd name="T20" fmla="*/ 2147483647 w 70"/>
              <a:gd name="T21" fmla="*/ 2147483647 h 63"/>
              <a:gd name="T22" fmla="*/ 2147483647 w 70"/>
              <a:gd name="T23" fmla="*/ 2147483647 h 63"/>
              <a:gd name="T24" fmla="*/ 2147483647 w 70"/>
              <a:gd name="T25" fmla="*/ 2147483647 h 63"/>
              <a:gd name="T26" fmla="*/ 2147483647 w 70"/>
              <a:gd name="T27" fmla="*/ 0 h 63"/>
              <a:gd name="T28" fmla="*/ 2147483647 w 70"/>
              <a:gd name="T29" fmla="*/ 2147483647 h 63"/>
              <a:gd name="T30" fmla="*/ 2147483647 w 70"/>
              <a:gd name="T31" fmla="*/ 2147483647 h 63"/>
              <a:gd name="T32" fmla="*/ 2147483647 w 70"/>
              <a:gd name="T33" fmla="*/ 2147483647 h 63"/>
              <a:gd name="T34" fmla="*/ 0 w 70"/>
              <a:gd name="T35" fmla="*/ 2147483647 h 6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63"/>
              <a:gd name="T56" fmla="*/ 70 w 70"/>
              <a:gd name="T57" fmla="*/ 63 h 6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63">
                <a:moveTo>
                  <a:pt x="0" y="24"/>
                </a:moveTo>
                <a:cubicBezTo>
                  <a:pt x="1" y="32"/>
                  <a:pt x="1" y="40"/>
                  <a:pt x="9" y="43"/>
                </a:cubicBezTo>
                <a:cubicBezTo>
                  <a:pt x="7" y="50"/>
                  <a:pt x="7" y="53"/>
                  <a:pt x="14" y="54"/>
                </a:cubicBezTo>
                <a:cubicBezTo>
                  <a:pt x="20" y="53"/>
                  <a:pt x="20" y="52"/>
                  <a:pt x="27" y="53"/>
                </a:cubicBezTo>
                <a:cubicBezTo>
                  <a:pt x="29" y="55"/>
                  <a:pt x="30" y="56"/>
                  <a:pt x="32" y="57"/>
                </a:cubicBezTo>
                <a:cubicBezTo>
                  <a:pt x="33" y="56"/>
                  <a:pt x="35" y="54"/>
                  <a:pt x="35" y="54"/>
                </a:cubicBezTo>
                <a:cubicBezTo>
                  <a:pt x="42" y="55"/>
                  <a:pt x="47" y="54"/>
                  <a:pt x="54" y="56"/>
                </a:cubicBezTo>
                <a:cubicBezTo>
                  <a:pt x="57" y="57"/>
                  <a:pt x="61" y="63"/>
                  <a:pt x="61" y="63"/>
                </a:cubicBezTo>
                <a:cubicBezTo>
                  <a:pt x="64" y="62"/>
                  <a:pt x="66" y="60"/>
                  <a:pt x="69" y="59"/>
                </a:cubicBezTo>
                <a:cubicBezTo>
                  <a:pt x="68" y="53"/>
                  <a:pt x="68" y="51"/>
                  <a:pt x="70" y="46"/>
                </a:cubicBezTo>
                <a:cubicBezTo>
                  <a:pt x="65" y="41"/>
                  <a:pt x="62" y="33"/>
                  <a:pt x="57" y="27"/>
                </a:cubicBezTo>
                <a:cubicBezTo>
                  <a:pt x="55" y="25"/>
                  <a:pt x="53" y="22"/>
                  <a:pt x="51" y="20"/>
                </a:cubicBezTo>
                <a:cubicBezTo>
                  <a:pt x="50" y="19"/>
                  <a:pt x="48" y="17"/>
                  <a:pt x="48" y="17"/>
                </a:cubicBezTo>
                <a:cubicBezTo>
                  <a:pt x="46" y="10"/>
                  <a:pt x="40" y="2"/>
                  <a:pt x="33" y="0"/>
                </a:cubicBezTo>
                <a:cubicBezTo>
                  <a:pt x="31" y="0"/>
                  <a:pt x="26" y="3"/>
                  <a:pt x="26" y="3"/>
                </a:cubicBezTo>
                <a:cubicBezTo>
                  <a:pt x="21" y="17"/>
                  <a:pt x="19" y="9"/>
                  <a:pt x="11" y="17"/>
                </a:cubicBezTo>
                <a:cubicBezTo>
                  <a:pt x="7" y="21"/>
                  <a:pt x="9" y="21"/>
                  <a:pt x="2" y="22"/>
                </a:cubicBezTo>
                <a:cubicBezTo>
                  <a:pt x="0" y="23"/>
                  <a:pt x="0" y="22"/>
                  <a:pt x="0" y="24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7" name="Нижний Новгород"/>
          <p:cNvSpPr>
            <a:spLocks/>
          </p:cNvSpPr>
          <p:nvPr/>
        </p:nvSpPr>
        <p:spPr bwMode="auto">
          <a:xfrm>
            <a:off x="2085975" y="3790950"/>
            <a:ext cx="381000" cy="361950"/>
          </a:xfrm>
          <a:custGeom>
            <a:avLst/>
            <a:gdLst>
              <a:gd name="T0" fmla="*/ 2147483647 w 40"/>
              <a:gd name="T1" fmla="*/ 2147483647 h 38"/>
              <a:gd name="T2" fmla="*/ 2147483647 w 40"/>
              <a:gd name="T3" fmla="*/ 2147483647 h 38"/>
              <a:gd name="T4" fmla="*/ 2147483647 w 40"/>
              <a:gd name="T5" fmla="*/ 2147483647 h 38"/>
              <a:gd name="T6" fmla="*/ 2147483647 w 40"/>
              <a:gd name="T7" fmla="*/ 2147483647 h 38"/>
              <a:gd name="T8" fmla="*/ 2147483647 w 40"/>
              <a:gd name="T9" fmla="*/ 2147483647 h 38"/>
              <a:gd name="T10" fmla="*/ 2147483647 w 40"/>
              <a:gd name="T11" fmla="*/ 2147483647 h 38"/>
              <a:gd name="T12" fmla="*/ 2147483647 w 40"/>
              <a:gd name="T13" fmla="*/ 0 h 38"/>
              <a:gd name="T14" fmla="*/ 0 w 40"/>
              <a:gd name="T15" fmla="*/ 2147483647 h 38"/>
              <a:gd name="T16" fmla="*/ 2147483647 w 40"/>
              <a:gd name="T17" fmla="*/ 2147483647 h 38"/>
              <a:gd name="T18" fmla="*/ 2147483647 w 40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38"/>
              <a:gd name="T32" fmla="*/ 40 w 40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38">
                <a:moveTo>
                  <a:pt x="1" y="15"/>
                </a:moveTo>
                <a:cubicBezTo>
                  <a:pt x="7" y="18"/>
                  <a:pt x="3" y="25"/>
                  <a:pt x="1" y="29"/>
                </a:cubicBezTo>
                <a:cubicBezTo>
                  <a:pt x="2" y="36"/>
                  <a:pt x="1" y="36"/>
                  <a:pt x="5" y="38"/>
                </a:cubicBezTo>
                <a:cubicBezTo>
                  <a:pt x="14" y="37"/>
                  <a:pt x="21" y="34"/>
                  <a:pt x="29" y="31"/>
                </a:cubicBezTo>
                <a:cubicBezTo>
                  <a:pt x="33" y="30"/>
                  <a:pt x="40" y="23"/>
                  <a:pt x="40" y="23"/>
                </a:cubicBezTo>
                <a:cubicBezTo>
                  <a:pt x="39" y="19"/>
                  <a:pt x="37" y="18"/>
                  <a:pt x="34" y="16"/>
                </a:cubicBezTo>
                <a:cubicBezTo>
                  <a:pt x="21" y="20"/>
                  <a:pt x="17" y="3"/>
                  <a:pt x="6" y="0"/>
                </a:cubicBezTo>
                <a:cubicBezTo>
                  <a:pt x="4" y="1"/>
                  <a:pt x="0" y="4"/>
                  <a:pt x="0" y="4"/>
                </a:cubicBezTo>
                <a:cubicBezTo>
                  <a:pt x="0" y="8"/>
                  <a:pt x="3" y="17"/>
                  <a:pt x="3" y="17"/>
                </a:cubicBezTo>
                <a:cubicBezTo>
                  <a:pt x="3" y="17"/>
                  <a:pt x="1" y="15"/>
                  <a:pt x="1" y="15"/>
                </a:cubicBezTo>
                <a:close/>
              </a:path>
            </a:pathLst>
          </a:custGeom>
          <a:solidFill>
            <a:srgbClr val="E28700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8" name="Дзержинск"/>
          <p:cNvSpPr>
            <a:spLocks/>
          </p:cNvSpPr>
          <p:nvPr/>
        </p:nvSpPr>
        <p:spPr bwMode="auto">
          <a:xfrm>
            <a:off x="1724025" y="3876675"/>
            <a:ext cx="400050" cy="266700"/>
          </a:xfrm>
          <a:custGeom>
            <a:avLst/>
            <a:gdLst>
              <a:gd name="T0" fmla="*/ 2147483647 w 42"/>
              <a:gd name="T1" fmla="*/ 2147483647 h 28"/>
              <a:gd name="T2" fmla="*/ 2147483647 w 42"/>
              <a:gd name="T3" fmla="*/ 2147483647 h 28"/>
              <a:gd name="T4" fmla="*/ 0 w 42"/>
              <a:gd name="T5" fmla="*/ 2147483647 h 28"/>
              <a:gd name="T6" fmla="*/ 2147483647 w 42"/>
              <a:gd name="T7" fmla="*/ 2147483647 h 28"/>
              <a:gd name="T8" fmla="*/ 2147483647 w 42"/>
              <a:gd name="T9" fmla="*/ 2147483647 h 28"/>
              <a:gd name="T10" fmla="*/ 2147483647 w 42"/>
              <a:gd name="T11" fmla="*/ 2147483647 h 28"/>
              <a:gd name="T12" fmla="*/ 2147483647 w 42"/>
              <a:gd name="T13" fmla="*/ 2147483647 h 28"/>
              <a:gd name="T14" fmla="*/ 2147483647 w 42"/>
              <a:gd name="T15" fmla="*/ 2147483647 h 28"/>
              <a:gd name="T16" fmla="*/ 2147483647 w 42"/>
              <a:gd name="T17" fmla="*/ 2147483647 h 28"/>
              <a:gd name="T18" fmla="*/ 2147483647 w 42"/>
              <a:gd name="T19" fmla="*/ 2147483647 h 28"/>
              <a:gd name="T20" fmla="*/ 2147483647 w 42"/>
              <a:gd name="T21" fmla="*/ 2147483647 h 28"/>
              <a:gd name="T22" fmla="*/ 2147483647 w 42"/>
              <a:gd name="T23" fmla="*/ 2147483647 h 28"/>
              <a:gd name="T24" fmla="*/ 2147483647 w 42"/>
              <a:gd name="T25" fmla="*/ 0 h 28"/>
              <a:gd name="T26" fmla="*/ 2147483647 w 42"/>
              <a:gd name="T27" fmla="*/ 2147483647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"/>
              <a:gd name="T43" fmla="*/ 0 h 28"/>
              <a:gd name="T44" fmla="*/ 42 w 4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" h="28">
                <a:moveTo>
                  <a:pt x="1" y="3"/>
                </a:moveTo>
                <a:cubicBezTo>
                  <a:pt x="0" y="5"/>
                  <a:pt x="3" y="8"/>
                  <a:pt x="3" y="8"/>
                </a:cubicBezTo>
                <a:cubicBezTo>
                  <a:pt x="2" y="11"/>
                  <a:pt x="2" y="16"/>
                  <a:pt x="0" y="18"/>
                </a:cubicBezTo>
                <a:cubicBezTo>
                  <a:pt x="1" y="21"/>
                  <a:pt x="2" y="21"/>
                  <a:pt x="5" y="22"/>
                </a:cubicBezTo>
                <a:cubicBezTo>
                  <a:pt x="6" y="24"/>
                  <a:pt x="8" y="28"/>
                  <a:pt x="8" y="28"/>
                </a:cubicBezTo>
                <a:cubicBezTo>
                  <a:pt x="11" y="27"/>
                  <a:pt x="12" y="25"/>
                  <a:pt x="15" y="24"/>
                </a:cubicBezTo>
                <a:cubicBezTo>
                  <a:pt x="21" y="25"/>
                  <a:pt x="20" y="26"/>
                  <a:pt x="26" y="25"/>
                </a:cubicBezTo>
                <a:cubicBezTo>
                  <a:pt x="28" y="23"/>
                  <a:pt x="32" y="25"/>
                  <a:pt x="34" y="26"/>
                </a:cubicBezTo>
                <a:cubicBezTo>
                  <a:pt x="41" y="25"/>
                  <a:pt x="38" y="24"/>
                  <a:pt x="41" y="18"/>
                </a:cubicBezTo>
                <a:cubicBezTo>
                  <a:pt x="39" y="16"/>
                  <a:pt x="41" y="16"/>
                  <a:pt x="42" y="14"/>
                </a:cubicBezTo>
                <a:cubicBezTo>
                  <a:pt x="42" y="11"/>
                  <a:pt x="39" y="6"/>
                  <a:pt x="39" y="6"/>
                </a:cubicBezTo>
                <a:cubicBezTo>
                  <a:pt x="36" y="7"/>
                  <a:pt x="35" y="8"/>
                  <a:pt x="32" y="9"/>
                </a:cubicBezTo>
                <a:cubicBezTo>
                  <a:pt x="24" y="1"/>
                  <a:pt x="21" y="1"/>
                  <a:pt x="7" y="0"/>
                </a:cubicBezTo>
                <a:cubicBezTo>
                  <a:pt x="6" y="1"/>
                  <a:pt x="1" y="4"/>
                  <a:pt x="1" y="3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39" name="Кстовский"/>
          <p:cNvSpPr>
            <a:spLocks/>
          </p:cNvSpPr>
          <p:nvPr/>
        </p:nvSpPr>
        <p:spPr bwMode="auto">
          <a:xfrm>
            <a:off x="2219325" y="4019550"/>
            <a:ext cx="876300" cy="752475"/>
          </a:xfrm>
          <a:custGeom>
            <a:avLst/>
            <a:gdLst>
              <a:gd name="T0" fmla="*/ 2147483647 w 92"/>
              <a:gd name="T1" fmla="*/ 2147483647 h 79"/>
              <a:gd name="T2" fmla="*/ 2147483647 w 92"/>
              <a:gd name="T3" fmla="*/ 2147483647 h 79"/>
              <a:gd name="T4" fmla="*/ 2147483647 w 92"/>
              <a:gd name="T5" fmla="*/ 2147483647 h 79"/>
              <a:gd name="T6" fmla="*/ 2147483647 w 92"/>
              <a:gd name="T7" fmla="*/ 2147483647 h 79"/>
              <a:gd name="T8" fmla="*/ 2147483647 w 92"/>
              <a:gd name="T9" fmla="*/ 2147483647 h 79"/>
              <a:gd name="T10" fmla="*/ 2147483647 w 92"/>
              <a:gd name="T11" fmla="*/ 2147483647 h 79"/>
              <a:gd name="T12" fmla="*/ 2147483647 w 92"/>
              <a:gd name="T13" fmla="*/ 2147483647 h 79"/>
              <a:gd name="T14" fmla="*/ 2147483647 w 92"/>
              <a:gd name="T15" fmla="*/ 2147483647 h 79"/>
              <a:gd name="T16" fmla="*/ 2147483647 w 92"/>
              <a:gd name="T17" fmla="*/ 2147483647 h 79"/>
              <a:gd name="T18" fmla="*/ 2147483647 w 92"/>
              <a:gd name="T19" fmla="*/ 2147483647 h 79"/>
              <a:gd name="T20" fmla="*/ 2147483647 w 92"/>
              <a:gd name="T21" fmla="*/ 2147483647 h 79"/>
              <a:gd name="T22" fmla="*/ 2147483647 w 92"/>
              <a:gd name="T23" fmla="*/ 2147483647 h 79"/>
              <a:gd name="T24" fmla="*/ 2147483647 w 92"/>
              <a:gd name="T25" fmla="*/ 2147483647 h 79"/>
              <a:gd name="T26" fmla="*/ 2147483647 w 92"/>
              <a:gd name="T27" fmla="*/ 2147483647 h 79"/>
              <a:gd name="T28" fmla="*/ 2147483647 w 92"/>
              <a:gd name="T29" fmla="*/ 2147483647 h 79"/>
              <a:gd name="T30" fmla="*/ 2147483647 w 92"/>
              <a:gd name="T31" fmla="*/ 2147483647 h 79"/>
              <a:gd name="T32" fmla="*/ 2147483647 w 92"/>
              <a:gd name="T33" fmla="*/ 2147483647 h 79"/>
              <a:gd name="T34" fmla="*/ 2147483647 w 92"/>
              <a:gd name="T35" fmla="*/ 2147483647 h 79"/>
              <a:gd name="T36" fmla="*/ 2147483647 w 92"/>
              <a:gd name="T37" fmla="*/ 2147483647 h 79"/>
              <a:gd name="T38" fmla="*/ 2147483647 w 92"/>
              <a:gd name="T39" fmla="*/ 2147483647 h 79"/>
              <a:gd name="T40" fmla="*/ 2147483647 w 92"/>
              <a:gd name="T41" fmla="*/ 2147483647 h 79"/>
              <a:gd name="T42" fmla="*/ 2147483647 w 92"/>
              <a:gd name="T43" fmla="*/ 2147483647 h 79"/>
              <a:gd name="T44" fmla="*/ 2147483647 w 92"/>
              <a:gd name="T45" fmla="*/ 2147483647 h 79"/>
              <a:gd name="T46" fmla="*/ 2147483647 w 92"/>
              <a:gd name="T47" fmla="*/ 0 h 79"/>
              <a:gd name="T48" fmla="*/ 2147483647 w 92"/>
              <a:gd name="T49" fmla="*/ 2147483647 h 79"/>
              <a:gd name="T50" fmla="*/ 2147483647 w 92"/>
              <a:gd name="T51" fmla="*/ 2147483647 h 79"/>
              <a:gd name="T52" fmla="*/ 2147483647 w 92"/>
              <a:gd name="T53" fmla="*/ 2147483647 h 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79"/>
              <a:gd name="T83" fmla="*/ 92 w 92"/>
              <a:gd name="T84" fmla="*/ 79 h 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79">
                <a:moveTo>
                  <a:pt x="8" y="10"/>
                </a:moveTo>
                <a:lnTo>
                  <a:pt x="3" y="15"/>
                </a:lnTo>
                <a:cubicBezTo>
                  <a:pt x="3" y="15"/>
                  <a:pt x="2" y="16"/>
                  <a:pt x="2" y="16"/>
                </a:cubicBezTo>
                <a:cubicBezTo>
                  <a:pt x="2" y="19"/>
                  <a:pt x="0" y="35"/>
                  <a:pt x="6" y="38"/>
                </a:cubicBezTo>
                <a:cubicBezTo>
                  <a:pt x="10" y="37"/>
                  <a:pt x="15" y="36"/>
                  <a:pt x="18" y="39"/>
                </a:cubicBezTo>
                <a:cubicBezTo>
                  <a:pt x="19" y="49"/>
                  <a:pt x="24" y="54"/>
                  <a:pt x="34" y="56"/>
                </a:cubicBezTo>
                <a:cubicBezTo>
                  <a:pt x="35" y="57"/>
                  <a:pt x="37" y="59"/>
                  <a:pt x="37" y="59"/>
                </a:cubicBezTo>
                <a:cubicBezTo>
                  <a:pt x="39" y="58"/>
                  <a:pt x="44" y="61"/>
                  <a:pt x="44" y="61"/>
                </a:cubicBezTo>
                <a:cubicBezTo>
                  <a:pt x="45" y="67"/>
                  <a:pt x="49" y="67"/>
                  <a:pt x="53" y="72"/>
                </a:cubicBezTo>
                <a:cubicBezTo>
                  <a:pt x="55" y="74"/>
                  <a:pt x="59" y="79"/>
                  <a:pt x="59" y="79"/>
                </a:cubicBezTo>
                <a:cubicBezTo>
                  <a:pt x="66" y="78"/>
                  <a:pt x="66" y="73"/>
                  <a:pt x="73" y="72"/>
                </a:cubicBezTo>
                <a:cubicBezTo>
                  <a:pt x="76" y="69"/>
                  <a:pt x="73" y="73"/>
                  <a:pt x="73" y="70"/>
                </a:cubicBezTo>
                <a:cubicBezTo>
                  <a:pt x="73" y="68"/>
                  <a:pt x="76" y="66"/>
                  <a:pt x="76" y="66"/>
                </a:cubicBezTo>
                <a:cubicBezTo>
                  <a:pt x="79" y="68"/>
                  <a:pt x="81" y="70"/>
                  <a:pt x="84" y="71"/>
                </a:cubicBezTo>
                <a:cubicBezTo>
                  <a:pt x="91" y="70"/>
                  <a:pt x="90" y="71"/>
                  <a:pt x="92" y="65"/>
                </a:cubicBezTo>
                <a:cubicBezTo>
                  <a:pt x="90" y="63"/>
                  <a:pt x="88" y="62"/>
                  <a:pt x="87" y="59"/>
                </a:cubicBezTo>
                <a:cubicBezTo>
                  <a:pt x="88" y="58"/>
                  <a:pt x="88" y="58"/>
                  <a:pt x="89" y="57"/>
                </a:cubicBezTo>
                <a:cubicBezTo>
                  <a:pt x="90" y="56"/>
                  <a:pt x="86" y="53"/>
                  <a:pt x="86" y="53"/>
                </a:cubicBezTo>
                <a:cubicBezTo>
                  <a:pt x="85" y="49"/>
                  <a:pt x="85" y="45"/>
                  <a:pt x="80" y="44"/>
                </a:cubicBezTo>
                <a:cubicBezTo>
                  <a:pt x="75" y="43"/>
                  <a:pt x="66" y="42"/>
                  <a:pt x="62" y="38"/>
                </a:cubicBezTo>
                <a:cubicBezTo>
                  <a:pt x="52" y="28"/>
                  <a:pt x="54" y="24"/>
                  <a:pt x="38" y="22"/>
                </a:cubicBezTo>
                <a:cubicBezTo>
                  <a:pt x="37" y="21"/>
                  <a:pt x="35" y="19"/>
                  <a:pt x="35" y="19"/>
                </a:cubicBezTo>
                <a:cubicBezTo>
                  <a:pt x="37" y="14"/>
                  <a:pt x="33" y="9"/>
                  <a:pt x="30" y="5"/>
                </a:cubicBezTo>
                <a:cubicBezTo>
                  <a:pt x="29" y="3"/>
                  <a:pt x="26" y="0"/>
                  <a:pt x="26" y="0"/>
                </a:cubicBezTo>
                <a:cubicBezTo>
                  <a:pt x="21" y="5"/>
                  <a:pt x="16" y="6"/>
                  <a:pt x="10" y="9"/>
                </a:cubicBezTo>
                <a:cubicBezTo>
                  <a:pt x="9" y="10"/>
                  <a:pt x="6" y="12"/>
                  <a:pt x="6" y="12"/>
                </a:cubicBezTo>
                <a:lnTo>
                  <a:pt x="8" y="10"/>
                </a:lnTo>
                <a:close/>
              </a:path>
            </a:pathLst>
          </a:custGeom>
          <a:solidFill>
            <a:srgbClr val="FF4B4B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0" name="Богородский"/>
          <p:cNvSpPr>
            <a:spLocks/>
          </p:cNvSpPr>
          <p:nvPr/>
        </p:nvSpPr>
        <p:spPr bwMode="auto">
          <a:xfrm>
            <a:off x="1571625" y="4086225"/>
            <a:ext cx="723900" cy="857250"/>
          </a:xfrm>
          <a:custGeom>
            <a:avLst/>
            <a:gdLst>
              <a:gd name="T0" fmla="*/ 2147483647 w 76"/>
              <a:gd name="T1" fmla="*/ 2147483647 h 90"/>
              <a:gd name="T2" fmla="*/ 2147483647 w 76"/>
              <a:gd name="T3" fmla="*/ 2147483647 h 90"/>
              <a:gd name="T4" fmla="*/ 0 w 76"/>
              <a:gd name="T5" fmla="*/ 2147483647 h 90"/>
              <a:gd name="T6" fmla="*/ 2147483647 w 76"/>
              <a:gd name="T7" fmla="*/ 2147483647 h 90"/>
              <a:gd name="T8" fmla="*/ 2147483647 w 76"/>
              <a:gd name="T9" fmla="*/ 2147483647 h 90"/>
              <a:gd name="T10" fmla="*/ 2147483647 w 76"/>
              <a:gd name="T11" fmla="*/ 2147483647 h 90"/>
              <a:gd name="T12" fmla="*/ 2147483647 w 76"/>
              <a:gd name="T13" fmla="*/ 2147483647 h 90"/>
              <a:gd name="T14" fmla="*/ 2147483647 w 76"/>
              <a:gd name="T15" fmla="*/ 2147483647 h 90"/>
              <a:gd name="T16" fmla="*/ 2147483647 w 76"/>
              <a:gd name="T17" fmla="*/ 2147483647 h 90"/>
              <a:gd name="T18" fmla="*/ 2147483647 w 76"/>
              <a:gd name="T19" fmla="*/ 2147483647 h 90"/>
              <a:gd name="T20" fmla="*/ 2147483647 w 76"/>
              <a:gd name="T21" fmla="*/ 2147483647 h 90"/>
              <a:gd name="T22" fmla="*/ 2147483647 w 76"/>
              <a:gd name="T23" fmla="*/ 2147483647 h 90"/>
              <a:gd name="T24" fmla="*/ 2147483647 w 76"/>
              <a:gd name="T25" fmla="*/ 2147483647 h 90"/>
              <a:gd name="T26" fmla="*/ 2147483647 w 76"/>
              <a:gd name="T27" fmla="*/ 2147483647 h 90"/>
              <a:gd name="T28" fmla="*/ 2147483647 w 76"/>
              <a:gd name="T29" fmla="*/ 2147483647 h 90"/>
              <a:gd name="T30" fmla="*/ 2147483647 w 76"/>
              <a:gd name="T31" fmla="*/ 2147483647 h 90"/>
              <a:gd name="T32" fmla="*/ 2147483647 w 76"/>
              <a:gd name="T33" fmla="*/ 2147483647 h 90"/>
              <a:gd name="T34" fmla="*/ 2147483647 w 76"/>
              <a:gd name="T35" fmla="*/ 2147483647 h 90"/>
              <a:gd name="T36" fmla="*/ 2147483647 w 76"/>
              <a:gd name="T37" fmla="*/ 2147483647 h 90"/>
              <a:gd name="T38" fmla="*/ 2147483647 w 76"/>
              <a:gd name="T39" fmla="*/ 2147483647 h 90"/>
              <a:gd name="T40" fmla="*/ 2147483647 w 76"/>
              <a:gd name="T41" fmla="*/ 2147483647 h 90"/>
              <a:gd name="T42" fmla="*/ 2147483647 w 76"/>
              <a:gd name="T43" fmla="*/ 2147483647 h 90"/>
              <a:gd name="T44" fmla="*/ 2147483647 w 76"/>
              <a:gd name="T45" fmla="*/ 2147483647 h 90"/>
              <a:gd name="T46" fmla="*/ 2147483647 w 76"/>
              <a:gd name="T47" fmla="*/ 2147483647 h 90"/>
              <a:gd name="T48" fmla="*/ 2147483647 w 76"/>
              <a:gd name="T49" fmla="*/ 2147483647 h 90"/>
              <a:gd name="T50" fmla="*/ 2147483647 w 76"/>
              <a:gd name="T51" fmla="*/ 2147483647 h 90"/>
              <a:gd name="T52" fmla="*/ 2147483647 w 76"/>
              <a:gd name="T53" fmla="*/ 2147483647 h 90"/>
              <a:gd name="T54" fmla="*/ 2147483647 w 76"/>
              <a:gd name="T55" fmla="*/ 2147483647 h 90"/>
              <a:gd name="T56" fmla="*/ 2147483647 w 76"/>
              <a:gd name="T57" fmla="*/ 2147483647 h 90"/>
              <a:gd name="T58" fmla="*/ 2147483647 w 76"/>
              <a:gd name="T59" fmla="*/ 2147483647 h 90"/>
              <a:gd name="T60" fmla="*/ 2147483647 w 76"/>
              <a:gd name="T61" fmla="*/ 2147483647 h 90"/>
              <a:gd name="T62" fmla="*/ 2147483647 w 76"/>
              <a:gd name="T63" fmla="*/ 2147483647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90"/>
              <a:gd name="T98" fmla="*/ 76 w 76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90">
                <a:moveTo>
                  <a:pt x="24" y="6"/>
                </a:moveTo>
                <a:cubicBezTo>
                  <a:pt x="20" y="10"/>
                  <a:pt x="12" y="11"/>
                  <a:pt x="7" y="14"/>
                </a:cubicBezTo>
                <a:cubicBezTo>
                  <a:pt x="4" y="15"/>
                  <a:pt x="0" y="20"/>
                  <a:pt x="0" y="20"/>
                </a:cubicBezTo>
                <a:cubicBezTo>
                  <a:pt x="1" y="25"/>
                  <a:pt x="0" y="27"/>
                  <a:pt x="5" y="25"/>
                </a:cubicBezTo>
                <a:cubicBezTo>
                  <a:pt x="12" y="26"/>
                  <a:pt x="13" y="25"/>
                  <a:pt x="11" y="31"/>
                </a:cubicBezTo>
                <a:cubicBezTo>
                  <a:pt x="12" y="35"/>
                  <a:pt x="16" y="41"/>
                  <a:pt x="16" y="41"/>
                </a:cubicBezTo>
                <a:cubicBezTo>
                  <a:pt x="18" y="39"/>
                  <a:pt x="22" y="37"/>
                  <a:pt x="22" y="37"/>
                </a:cubicBezTo>
                <a:cubicBezTo>
                  <a:pt x="26" y="39"/>
                  <a:pt x="25" y="41"/>
                  <a:pt x="23" y="45"/>
                </a:cubicBezTo>
                <a:cubicBezTo>
                  <a:pt x="24" y="51"/>
                  <a:pt x="25" y="57"/>
                  <a:pt x="27" y="63"/>
                </a:cubicBezTo>
                <a:cubicBezTo>
                  <a:pt x="28" y="68"/>
                  <a:pt x="28" y="72"/>
                  <a:pt x="30" y="76"/>
                </a:cubicBezTo>
                <a:cubicBezTo>
                  <a:pt x="29" y="77"/>
                  <a:pt x="31" y="80"/>
                  <a:pt x="31" y="80"/>
                </a:cubicBezTo>
                <a:cubicBezTo>
                  <a:pt x="32" y="79"/>
                  <a:pt x="35" y="76"/>
                  <a:pt x="35" y="76"/>
                </a:cubicBezTo>
                <a:cubicBezTo>
                  <a:pt x="36" y="77"/>
                  <a:pt x="39" y="79"/>
                  <a:pt x="39" y="79"/>
                </a:cubicBezTo>
                <a:cubicBezTo>
                  <a:pt x="40" y="85"/>
                  <a:pt x="41" y="86"/>
                  <a:pt x="43" y="90"/>
                </a:cubicBezTo>
                <a:cubicBezTo>
                  <a:pt x="44" y="89"/>
                  <a:pt x="47" y="86"/>
                  <a:pt x="47" y="86"/>
                </a:cubicBezTo>
                <a:cubicBezTo>
                  <a:pt x="45" y="81"/>
                  <a:pt x="48" y="82"/>
                  <a:pt x="51" y="79"/>
                </a:cubicBezTo>
                <a:cubicBezTo>
                  <a:pt x="53" y="72"/>
                  <a:pt x="55" y="74"/>
                  <a:pt x="62" y="73"/>
                </a:cubicBezTo>
                <a:cubicBezTo>
                  <a:pt x="63" y="66"/>
                  <a:pt x="62" y="66"/>
                  <a:pt x="69" y="67"/>
                </a:cubicBezTo>
                <a:cubicBezTo>
                  <a:pt x="71" y="69"/>
                  <a:pt x="71" y="70"/>
                  <a:pt x="74" y="67"/>
                </a:cubicBezTo>
                <a:cubicBezTo>
                  <a:pt x="73" y="63"/>
                  <a:pt x="69" y="57"/>
                  <a:pt x="69" y="57"/>
                </a:cubicBezTo>
                <a:cubicBezTo>
                  <a:pt x="71" y="47"/>
                  <a:pt x="68" y="53"/>
                  <a:pt x="72" y="50"/>
                </a:cubicBezTo>
                <a:cubicBezTo>
                  <a:pt x="74" y="49"/>
                  <a:pt x="76" y="46"/>
                  <a:pt x="76" y="46"/>
                </a:cubicBezTo>
                <a:cubicBezTo>
                  <a:pt x="75" y="36"/>
                  <a:pt x="71" y="29"/>
                  <a:pt x="69" y="19"/>
                </a:cubicBezTo>
                <a:cubicBezTo>
                  <a:pt x="72" y="14"/>
                  <a:pt x="68" y="21"/>
                  <a:pt x="71" y="9"/>
                </a:cubicBezTo>
                <a:lnTo>
                  <a:pt x="75" y="4"/>
                </a:lnTo>
                <a:cubicBezTo>
                  <a:pt x="75" y="4"/>
                  <a:pt x="76" y="3"/>
                  <a:pt x="76" y="3"/>
                </a:cubicBezTo>
                <a:cubicBezTo>
                  <a:pt x="70" y="4"/>
                  <a:pt x="65" y="6"/>
                  <a:pt x="59" y="7"/>
                </a:cubicBezTo>
                <a:cubicBezTo>
                  <a:pt x="57" y="6"/>
                  <a:pt x="55" y="2"/>
                  <a:pt x="55" y="2"/>
                </a:cubicBezTo>
                <a:cubicBezTo>
                  <a:pt x="52" y="5"/>
                  <a:pt x="50" y="3"/>
                  <a:pt x="46" y="2"/>
                </a:cubicBezTo>
                <a:cubicBezTo>
                  <a:pt x="40" y="3"/>
                  <a:pt x="42" y="4"/>
                  <a:pt x="36" y="3"/>
                </a:cubicBezTo>
                <a:cubicBezTo>
                  <a:pt x="30" y="0"/>
                  <a:pt x="27" y="7"/>
                  <a:pt x="22" y="7"/>
                </a:cubicBezTo>
                <a:cubicBezTo>
                  <a:pt x="22" y="7"/>
                  <a:pt x="24" y="6"/>
                  <a:pt x="24" y="6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1" name="Дальнеконстантиновский"/>
          <p:cNvSpPr>
            <a:spLocks/>
          </p:cNvSpPr>
          <p:nvPr/>
        </p:nvSpPr>
        <p:spPr bwMode="auto">
          <a:xfrm>
            <a:off x="1952625" y="4371975"/>
            <a:ext cx="885825" cy="838200"/>
          </a:xfrm>
          <a:custGeom>
            <a:avLst/>
            <a:gdLst>
              <a:gd name="T0" fmla="*/ 2147483647 w 93"/>
              <a:gd name="T1" fmla="*/ 2147483647 h 88"/>
              <a:gd name="T2" fmla="*/ 2147483647 w 93"/>
              <a:gd name="T3" fmla="*/ 2147483647 h 88"/>
              <a:gd name="T4" fmla="*/ 2147483647 w 93"/>
              <a:gd name="T5" fmla="*/ 2147483647 h 88"/>
              <a:gd name="T6" fmla="*/ 2147483647 w 93"/>
              <a:gd name="T7" fmla="*/ 2147483647 h 88"/>
              <a:gd name="T8" fmla="*/ 2147483647 w 93"/>
              <a:gd name="T9" fmla="*/ 2147483647 h 88"/>
              <a:gd name="T10" fmla="*/ 2147483647 w 93"/>
              <a:gd name="T11" fmla="*/ 2147483647 h 88"/>
              <a:gd name="T12" fmla="*/ 2147483647 w 93"/>
              <a:gd name="T13" fmla="*/ 2147483647 h 88"/>
              <a:gd name="T14" fmla="*/ 2147483647 w 93"/>
              <a:gd name="T15" fmla="*/ 2147483647 h 88"/>
              <a:gd name="T16" fmla="*/ 2147483647 w 93"/>
              <a:gd name="T17" fmla="*/ 2147483647 h 88"/>
              <a:gd name="T18" fmla="*/ 2147483647 w 93"/>
              <a:gd name="T19" fmla="*/ 2147483647 h 88"/>
              <a:gd name="T20" fmla="*/ 2147483647 w 93"/>
              <a:gd name="T21" fmla="*/ 2147483647 h 88"/>
              <a:gd name="T22" fmla="*/ 2147483647 w 93"/>
              <a:gd name="T23" fmla="*/ 2147483647 h 88"/>
              <a:gd name="T24" fmla="*/ 2147483647 w 93"/>
              <a:gd name="T25" fmla="*/ 2147483647 h 88"/>
              <a:gd name="T26" fmla="*/ 2147483647 w 93"/>
              <a:gd name="T27" fmla="*/ 2147483647 h 88"/>
              <a:gd name="T28" fmla="*/ 2147483647 w 93"/>
              <a:gd name="T29" fmla="*/ 2147483647 h 88"/>
              <a:gd name="T30" fmla="*/ 2147483647 w 93"/>
              <a:gd name="T31" fmla="*/ 2147483647 h 88"/>
              <a:gd name="T32" fmla="*/ 2147483647 w 93"/>
              <a:gd name="T33" fmla="*/ 0 h 88"/>
              <a:gd name="T34" fmla="*/ 2147483647 w 93"/>
              <a:gd name="T35" fmla="*/ 2147483647 h 88"/>
              <a:gd name="T36" fmla="*/ 2147483647 w 93"/>
              <a:gd name="T37" fmla="*/ 2147483647 h 88"/>
              <a:gd name="T38" fmla="*/ 2147483647 w 93"/>
              <a:gd name="T39" fmla="*/ 2147483647 h 88"/>
              <a:gd name="T40" fmla="*/ 2147483647 w 93"/>
              <a:gd name="T41" fmla="*/ 2147483647 h 88"/>
              <a:gd name="T42" fmla="*/ 2147483647 w 93"/>
              <a:gd name="T43" fmla="*/ 2147483647 h 88"/>
              <a:gd name="T44" fmla="*/ 2147483647 w 93"/>
              <a:gd name="T45" fmla="*/ 2147483647 h 88"/>
              <a:gd name="T46" fmla="*/ 2147483647 w 93"/>
              <a:gd name="T47" fmla="*/ 2147483647 h 88"/>
              <a:gd name="T48" fmla="*/ 2147483647 w 93"/>
              <a:gd name="T49" fmla="*/ 2147483647 h 88"/>
              <a:gd name="T50" fmla="*/ 2147483647 w 93"/>
              <a:gd name="T51" fmla="*/ 2147483647 h 88"/>
              <a:gd name="T52" fmla="*/ 2147483647 w 93"/>
              <a:gd name="T53" fmla="*/ 2147483647 h 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3"/>
              <a:gd name="T82" fmla="*/ 0 h 88"/>
              <a:gd name="T83" fmla="*/ 93 w 93"/>
              <a:gd name="T84" fmla="*/ 88 h 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3" h="88">
                <a:moveTo>
                  <a:pt x="3" y="59"/>
                </a:moveTo>
                <a:cubicBezTo>
                  <a:pt x="6" y="62"/>
                  <a:pt x="0" y="66"/>
                  <a:pt x="4" y="69"/>
                </a:cubicBezTo>
                <a:cubicBezTo>
                  <a:pt x="6" y="70"/>
                  <a:pt x="9" y="70"/>
                  <a:pt x="12" y="70"/>
                </a:cubicBezTo>
                <a:cubicBezTo>
                  <a:pt x="14" y="72"/>
                  <a:pt x="16" y="73"/>
                  <a:pt x="19" y="74"/>
                </a:cubicBezTo>
                <a:cubicBezTo>
                  <a:pt x="26" y="74"/>
                  <a:pt x="33" y="71"/>
                  <a:pt x="39" y="73"/>
                </a:cubicBezTo>
                <a:cubicBezTo>
                  <a:pt x="42" y="76"/>
                  <a:pt x="41" y="74"/>
                  <a:pt x="40" y="77"/>
                </a:cubicBezTo>
                <a:cubicBezTo>
                  <a:pt x="41" y="80"/>
                  <a:pt x="41" y="81"/>
                  <a:pt x="44" y="82"/>
                </a:cubicBezTo>
                <a:cubicBezTo>
                  <a:pt x="46" y="88"/>
                  <a:pt x="49" y="86"/>
                  <a:pt x="54" y="84"/>
                </a:cubicBezTo>
                <a:cubicBezTo>
                  <a:pt x="58" y="80"/>
                  <a:pt x="65" y="79"/>
                  <a:pt x="70" y="76"/>
                </a:cubicBezTo>
                <a:cubicBezTo>
                  <a:pt x="72" y="74"/>
                  <a:pt x="76" y="70"/>
                  <a:pt x="76" y="70"/>
                </a:cubicBezTo>
                <a:cubicBezTo>
                  <a:pt x="77" y="65"/>
                  <a:pt x="76" y="65"/>
                  <a:pt x="80" y="63"/>
                </a:cubicBezTo>
                <a:cubicBezTo>
                  <a:pt x="83" y="66"/>
                  <a:pt x="87" y="63"/>
                  <a:pt x="90" y="62"/>
                </a:cubicBezTo>
                <a:cubicBezTo>
                  <a:pt x="93" y="59"/>
                  <a:pt x="92" y="53"/>
                  <a:pt x="89" y="50"/>
                </a:cubicBezTo>
                <a:cubicBezTo>
                  <a:pt x="87" y="39"/>
                  <a:pt x="77" y="30"/>
                  <a:pt x="69" y="22"/>
                </a:cubicBezTo>
                <a:cubicBezTo>
                  <a:pt x="65" y="18"/>
                  <a:pt x="57" y="19"/>
                  <a:pt x="53" y="15"/>
                </a:cubicBezTo>
                <a:cubicBezTo>
                  <a:pt x="50" y="12"/>
                  <a:pt x="47" y="11"/>
                  <a:pt x="46" y="6"/>
                </a:cubicBezTo>
                <a:cubicBezTo>
                  <a:pt x="45" y="4"/>
                  <a:pt x="43" y="0"/>
                  <a:pt x="43" y="0"/>
                </a:cubicBezTo>
                <a:cubicBezTo>
                  <a:pt x="40" y="0"/>
                  <a:pt x="32" y="1"/>
                  <a:pt x="34" y="3"/>
                </a:cubicBezTo>
                <a:cubicBezTo>
                  <a:pt x="38" y="16"/>
                  <a:pt x="33" y="15"/>
                  <a:pt x="29" y="24"/>
                </a:cubicBezTo>
                <a:cubicBezTo>
                  <a:pt x="30" y="27"/>
                  <a:pt x="33" y="34"/>
                  <a:pt x="33" y="34"/>
                </a:cubicBezTo>
                <a:cubicBezTo>
                  <a:pt x="32" y="39"/>
                  <a:pt x="32" y="40"/>
                  <a:pt x="29" y="37"/>
                </a:cubicBezTo>
                <a:cubicBezTo>
                  <a:pt x="27" y="37"/>
                  <a:pt x="22" y="40"/>
                  <a:pt x="22" y="40"/>
                </a:cubicBezTo>
                <a:cubicBezTo>
                  <a:pt x="20" y="45"/>
                  <a:pt x="19" y="44"/>
                  <a:pt x="14" y="45"/>
                </a:cubicBezTo>
                <a:cubicBezTo>
                  <a:pt x="12" y="47"/>
                  <a:pt x="11" y="48"/>
                  <a:pt x="9" y="50"/>
                </a:cubicBezTo>
                <a:cubicBezTo>
                  <a:pt x="8" y="51"/>
                  <a:pt x="6" y="53"/>
                  <a:pt x="6" y="53"/>
                </a:cubicBezTo>
                <a:cubicBezTo>
                  <a:pt x="8" y="55"/>
                  <a:pt x="3" y="59"/>
                  <a:pt x="3" y="59"/>
                </a:cubicBezTo>
                <a:cubicBezTo>
                  <a:pt x="4" y="60"/>
                  <a:pt x="4" y="60"/>
                  <a:pt x="4" y="6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2" name="Перевозский"/>
          <p:cNvSpPr>
            <a:spLocks/>
          </p:cNvSpPr>
          <p:nvPr/>
        </p:nvSpPr>
        <p:spPr bwMode="auto">
          <a:xfrm>
            <a:off x="2667000" y="4762500"/>
            <a:ext cx="419100" cy="838200"/>
          </a:xfrm>
          <a:custGeom>
            <a:avLst/>
            <a:gdLst>
              <a:gd name="T0" fmla="*/ 2147483647 w 44"/>
              <a:gd name="T1" fmla="*/ 2147483647 h 88"/>
              <a:gd name="T2" fmla="*/ 2147483647 w 44"/>
              <a:gd name="T3" fmla="*/ 2147483647 h 88"/>
              <a:gd name="T4" fmla="*/ 2147483647 w 44"/>
              <a:gd name="T5" fmla="*/ 2147483647 h 88"/>
              <a:gd name="T6" fmla="*/ 2147483647 w 44"/>
              <a:gd name="T7" fmla="*/ 2147483647 h 88"/>
              <a:gd name="T8" fmla="*/ 2147483647 w 44"/>
              <a:gd name="T9" fmla="*/ 2147483647 h 88"/>
              <a:gd name="T10" fmla="*/ 2147483647 w 44"/>
              <a:gd name="T11" fmla="*/ 2147483647 h 88"/>
              <a:gd name="T12" fmla="*/ 2147483647 w 44"/>
              <a:gd name="T13" fmla="*/ 2147483647 h 88"/>
              <a:gd name="T14" fmla="*/ 2147483647 w 44"/>
              <a:gd name="T15" fmla="*/ 2147483647 h 88"/>
              <a:gd name="T16" fmla="*/ 2147483647 w 44"/>
              <a:gd name="T17" fmla="*/ 2147483647 h 88"/>
              <a:gd name="T18" fmla="*/ 2147483647 w 44"/>
              <a:gd name="T19" fmla="*/ 2147483647 h 88"/>
              <a:gd name="T20" fmla="*/ 2147483647 w 44"/>
              <a:gd name="T21" fmla="*/ 2147483647 h 88"/>
              <a:gd name="T22" fmla="*/ 2147483647 w 44"/>
              <a:gd name="T23" fmla="*/ 2147483647 h 88"/>
              <a:gd name="T24" fmla="*/ 2147483647 w 44"/>
              <a:gd name="T25" fmla="*/ 2147483647 h 88"/>
              <a:gd name="T26" fmla="*/ 2147483647 w 44"/>
              <a:gd name="T27" fmla="*/ 2147483647 h 88"/>
              <a:gd name="T28" fmla="*/ 2147483647 w 44"/>
              <a:gd name="T29" fmla="*/ 2147483647 h 88"/>
              <a:gd name="T30" fmla="*/ 2147483647 w 44"/>
              <a:gd name="T31" fmla="*/ 2147483647 h 88"/>
              <a:gd name="T32" fmla="*/ 2147483647 w 44"/>
              <a:gd name="T33" fmla="*/ 2147483647 h 88"/>
              <a:gd name="T34" fmla="*/ 2147483647 w 44"/>
              <a:gd name="T35" fmla="*/ 2147483647 h 88"/>
              <a:gd name="T36" fmla="*/ 2147483647 w 44"/>
              <a:gd name="T37" fmla="*/ 2147483647 h 88"/>
              <a:gd name="T38" fmla="*/ 2147483647 w 44"/>
              <a:gd name="T39" fmla="*/ 2147483647 h 88"/>
              <a:gd name="T40" fmla="*/ 2147483647 w 44"/>
              <a:gd name="T41" fmla="*/ 2147483647 h 88"/>
              <a:gd name="T42" fmla="*/ 2147483647 w 44"/>
              <a:gd name="T43" fmla="*/ 2147483647 h 88"/>
              <a:gd name="T44" fmla="*/ 2147483647 w 44"/>
              <a:gd name="T45" fmla="*/ 2147483647 h 88"/>
              <a:gd name="T46" fmla="*/ 2147483647 w 44"/>
              <a:gd name="T47" fmla="*/ 2147483647 h 88"/>
              <a:gd name="T48" fmla="*/ 2147483647 w 44"/>
              <a:gd name="T49" fmla="*/ 2147483647 h 88"/>
              <a:gd name="T50" fmla="*/ 2147483647 w 44"/>
              <a:gd name="T51" fmla="*/ 2147483647 h 88"/>
              <a:gd name="T52" fmla="*/ 0 w 44"/>
              <a:gd name="T53" fmla="*/ 2147483647 h 88"/>
              <a:gd name="T54" fmla="*/ 2147483647 w 44"/>
              <a:gd name="T55" fmla="*/ 2147483647 h 88"/>
              <a:gd name="T56" fmla="*/ 2147483647 w 44"/>
              <a:gd name="T57" fmla="*/ 2147483647 h 88"/>
              <a:gd name="T58" fmla="*/ 2147483647 w 44"/>
              <a:gd name="T59" fmla="*/ 2147483647 h 88"/>
              <a:gd name="T60" fmla="*/ 2147483647 w 44"/>
              <a:gd name="T61" fmla="*/ 2147483647 h 88"/>
              <a:gd name="T62" fmla="*/ 2147483647 w 44"/>
              <a:gd name="T63" fmla="*/ 2147483647 h 88"/>
              <a:gd name="T64" fmla="*/ 2147483647 w 44"/>
              <a:gd name="T65" fmla="*/ 2147483647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88"/>
              <a:gd name="T101" fmla="*/ 44 w 44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88">
                <a:moveTo>
                  <a:pt x="14" y="8"/>
                </a:moveTo>
                <a:cubicBezTo>
                  <a:pt x="18" y="0"/>
                  <a:pt x="20" y="14"/>
                  <a:pt x="21" y="15"/>
                </a:cubicBezTo>
                <a:cubicBezTo>
                  <a:pt x="24" y="14"/>
                  <a:pt x="23" y="13"/>
                  <a:pt x="26" y="14"/>
                </a:cubicBezTo>
                <a:cubicBezTo>
                  <a:pt x="25" y="18"/>
                  <a:pt x="24" y="16"/>
                  <a:pt x="21" y="19"/>
                </a:cubicBezTo>
                <a:cubicBezTo>
                  <a:pt x="23" y="21"/>
                  <a:pt x="24" y="22"/>
                  <a:pt x="26" y="23"/>
                </a:cubicBezTo>
                <a:cubicBezTo>
                  <a:pt x="26" y="24"/>
                  <a:pt x="24" y="30"/>
                  <a:pt x="27" y="31"/>
                </a:cubicBezTo>
                <a:cubicBezTo>
                  <a:pt x="31" y="32"/>
                  <a:pt x="39" y="33"/>
                  <a:pt x="39" y="33"/>
                </a:cubicBezTo>
                <a:cubicBezTo>
                  <a:pt x="38" y="34"/>
                  <a:pt x="38" y="34"/>
                  <a:pt x="37" y="35"/>
                </a:cubicBezTo>
                <a:cubicBezTo>
                  <a:pt x="36" y="36"/>
                  <a:pt x="40" y="38"/>
                  <a:pt x="40" y="38"/>
                </a:cubicBezTo>
                <a:cubicBezTo>
                  <a:pt x="39" y="40"/>
                  <a:pt x="36" y="43"/>
                  <a:pt x="36" y="43"/>
                </a:cubicBezTo>
                <a:cubicBezTo>
                  <a:pt x="37" y="46"/>
                  <a:pt x="38" y="46"/>
                  <a:pt x="41" y="47"/>
                </a:cubicBezTo>
                <a:cubicBezTo>
                  <a:pt x="43" y="49"/>
                  <a:pt x="44" y="49"/>
                  <a:pt x="41" y="52"/>
                </a:cubicBezTo>
                <a:cubicBezTo>
                  <a:pt x="43" y="55"/>
                  <a:pt x="43" y="54"/>
                  <a:pt x="42" y="58"/>
                </a:cubicBezTo>
                <a:cubicBezTo>
                  <a:pt x="35" y="56"/>
                  <a:pt x="35" y="57"/>
                  <a:pt x="36" y="65"/>
                </a:cubicBezTo>
                <a:cubicBezTo>
                  <a:pt x="36" y="67"/>
                  <a:pt x="33" y="68"/>
                  <a:pt x="34" y="70"/>
                </a:cubicBezTo>
                <a:cubicBezTo>
                  <a:pt x="34" y="71"/>
                  <a:pt x="36" y="72"/>
                  <a:pt x="36" y="72"/>
                </a:cubicBezTo>
                <a:cubicBezTo>
                  <a:pt x="33" y="75"/>
                  <a:pt x="32" y="78"/>
                  <a:pt x="27" y="80"/>
                </a:cubicBezTo>
                <a:cubicBezTo>
                  <a:pt x="24" y="83"/>
                  <a:pt x="24" y="84"/>
                  <a:pt x="20" y="85"/>
                </a:cubicBezTo>
                <a:cubicBezTo>
                  <a:pt x="20" y="86"/>
                  <a:pt x="20" y="87"/>
                  <a:pt x="19" y="87"/>
                </a:cubicBezTo>
                <a:cubicBezTo>
                  <a:pt x="16" y="88"/>
                  <a:pt x="15" y="84"/>
                  <a:pt x="13" y="82"/>
                </a:cubicBezTo>
                <a:cubicBezTo>
                  <a:pt x="10" y="85"/>
                  <a:pt x="12" y="84"/>
                  <a:pt x="9" y="85"/>
                </a:cubicBezTo>
                <a:cubicBezTo>
                  <a:pt x="7" y="84"/>
                  <a:pt x="2" y="84"/>
                  <a:pt x="4" y="82"/>
                </a:cubicBezTo>
                <a:cubicBezTo>
                  <a:pt x="4" y="80"/>
                  <a:pt x="4" y="75"/>
                  <a:pt x="6" y="72"/>
                </a:cubicBezTo>
                <a:cubicBezTo>
                  <a:pt x="7" y="71"/>
                  <a:pt x="9" y="69"/>
                  <a:pt x="9" y="69"/>
                </a:cubicBezTo>
                <a:cubicBezTo>
                  <a:pt x="8" y="67"/>
                  <a:pt x="5" y="64"/>
                  <a:pt x="5" y="64"/>
                </a:cubicBezTo>
                <a:cubicBezTo>
                  <a:pt x="7" y="57"/>
                  <a:pt x="6" y="58"/>
                  <a:pt x="3" y="51"/>
                </a:cubicBezTo>
                <a:cubicBezTo>
                  <a:pt x="2" y="49"/>
                  <a:pt x="0" y="45"/>
                  <a:pt x="0" y="45"/>
                </a:cubicBezTo>
                <a:cubicBezTo>
                  <a:pt x="0" y="43"/>
                  <a:pt x="3" y="38"/>
                  <a:pt x="3" y="38"/>
                </a:cubicBezTo>
                <a:cubicBezTo>
                  <a:pt x="4" y="35"/>
                  <a:pt x="5" y="32"/>
                  <a:pt x="2" y="29"/>
                </a:cubicBezTo>
                <a:cubicBezTo>
                  <a:pt x="2" y="27"/>
                  <a:pt x="5" y="22"/>
                  <a:pt x="5" y="22"/>
                </a:cubicBezTo>
                <a:cubicBezTo>
                  <a:pt x="8" y="25"/>
                  <a:pt x="17" y="18"/>
                  <a:pt x="17" y="18"/>
                </a:cubicBezTo>
                <a:cubicBezTo>
                  <a:pt x="16" y="11"/>
                  <a:pt x="16" y="13"/>
                  <a:pt x="14" y="9"/>
                </a:cubicBezTo>
                <a:cubicBezTo>
                  <a:pt x="14" y="8"/>
                  <a:pt x="15" y="6"/>
                  <a:pt x="15" y="6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3" name="Вадский"/>
          <p:cNvSpPr>
            <a:spLocks/>
          </p:cNvSpPr>
          <p:nvPr/>
        </p:nvSpPr>
        <p:spPr bwMode="auto">
          <a:xfrm>
            <a:off x="2314575" y="4981575"/>
            <a:ext cx="523875" cy="723900"/>
          </a:xfrm>
          <a:custGeom>
            <a:avLst/>
            <a:gdLst>
              <a:gd name="T0" fmla="*/ 2147483647 w 55"/>
              <a:gd name="T1" fmla="*/ 2147483647 h 76"/>
              <a:gd name="T2" fmla="*/ 2147483647 w 55"/>
              <a:gd name="T3" fmla="*/ 2147483647 h 76"/>
              <a:gd name="T4" fmla="*/ 2147483647 w 55"/>
              <a:gd name="T5" fmla="*/ 2147483647 h 76"/>
              <a:gd name="T6" fmla="*/ 0 w 55"/>
              <a:gd name="T7" fmla="*/ 2147483647 h 76"/>
              <a:gd name="T8" fmla="*/ 2147483647 w 55"/>
              <a:gd name="T9" fmla="*/ 2147483647 h 76"/>
              <a:gd name="T10" fmla="*/ 2147483647 w 55"/>
              <a:gd name="T11" fmla="*/ 2147483647 h 76"/>
              <a:gd name="T12" fmla="*/ 2147483647 w 55"/>
              <a:gd name="T13" fmla="*/ 2147483647 h 76"/>
              <a:gd name="T14" fmla="*/ 2147483647 w 55"/>
              <a:gd name="T15" fmla="*/ 2147483647 h 76"/>
              <a:gd name="T16" fmla="*/ 2147483647 w 55"/>
              <a:gd name="T17" fmla="*/ 2147483647 h 76"/>
              <a:gd name="T18" fmla="*/ 2147483647 w 55"/>
              <a:gd name="T19" fmla="*/ 2147483647 h 76"/>
              <a:gd name="T20" fmla="*/ 2147483647 w 55"/>
              <a:gd name="T21" fmla="*/ 2147483647 h 76"/>
              <a:gd name="T22" fmla="*/ 2147483647 w 55"/>
              <a:gd name="T23" fmla="*/ 2147483647 h 76"/>
              <a:gd name="T24" fmla="*/ 2147483647 w 55"/>
              <a:gd name="T25" fmla="*/ 2147483647 h 76"/>
              <a:gd name="T26" fmla="*/ 2147483647 w 55"/>
              <a:gd name="T27" fmla="*/ 2147483647 h 76"/>
              <a:gd name="T28" fmla="*/ 2147483647 w 55"/>
              <a:gd name="T29" fmla="*/ 2147483647 h 76"/>
              <a:gd name="T30" fmla="*/ 2147483647 w 55"/>
              <a:gd name="T31" fmla="*/ 2147483647 h 76"/>
              <a:gd name="T32" fmla="*/ 2147483647 w 55"/>
              <a:gd name="T33" fmla="*/ 2147483647 h 76"/>
              <a:gd name="T34" fmla="*/ 2147483647 w 55"/>
              <a:gd name="T35" fmla="*/ 2147483647 h 76"/>
              <a:gd name="T36" fmla="*/ 2147483647 w 55"/>
              <a:gd name="T37" fmla="*/ 2147483647 h 76"/>
              <a:gd name="T38" fmla="*/ 2147483647 w 55"/>
              <a:gd name="T39" fmla="*/ 2147483647 h 76"/>
              <a:gd name="T40" fmla="*/ 2147483647 w 55"/>
              <a:gd name="T41" fmla="*/ 2147483647 h 76"/>
              <a:gd name="T42" fmla="*/ 2147483647 w 55"/>
              <a:gd name="T43" fmla="*/ 2147483647 h 76"/>
              <a:gd name="T44" fmla="*/ 2147483647 w 55"/>
              <a:gd name="T45" fmla="*/ 2147483647 h 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76"/>
              <a:gd name="T71" fmla="*/ 55 w 55"/>
              <a:gd name="T72" fmla="*/ 76 h 7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76">
                <a:moveTo>
                  <a:pt x="7" y="20"/>
                </a:moveTo>
                <a:cubicBezTo>
                  <a:pt x="5" y="22"/>
                  <a:pt x="1" y="24"/>
                  <a:pt x="1" y="24"/>
                </a:cubicBezTo>
                <a:cubicBezTo>
                  <a:pt x="0" y="27"/>
                  <a:pt x="1" y="31"/>
                  <a:pt x="2" y="34"/>
                </a:cubicBezTo>
                <a:cubicBezTo>
                  <a:pt x="2" y="38"/>
                  <a:pt x="0" y="42"/>
                  <a:pt x="0" y="46"/>
                </a:cubicBezTo>
                <a:cubicBezTo>
                  <a:pt x="0" y="49"/>
                  <a:pt x="7" y="61"/>
                  <a:pt x="10" y="62"/>
                </a:cubicBezTo>
                <a:cubicBezTo>
                  <a:pt x="14" y="64"/>
                  <a:pt x="18" y="66"/>
                  <a:pt x="22" y="68"/>
                </a:cubicBezTo>
                <a:cubicBezTo>
                  <a:pt x="23" y="69"/>
                  <a:pt x="26" y="70"/>
                  <a:pt x="26" y="70"/>
                </a:cubicBezTo>
                <a:cubicBezTo>
                  <a:pt x="24" y="75"/>
                  <a:pt x="25" y="76"/>
                  <a:pt x="30" y="75"/>
                </a:cubicBezTo>
                <a:cubicBezTo>
                  <a:pt x="32" y="73"/>
                  <a:pt x="39" y="71"/>
                  <a:pt x="39" y="71"/>
                </a:cubicBezTo>
                <a:lnTo>
                  <a:pt x="46" y="75"/>
                </a:lnTo>
                <a:cubicBezTo>
                  <a:pt x="46" y="75"/>
                  <a:pt x="47" y="76"/>
                  <a:pt x="47" y="76"/>
                </a:cubicBezTo>
                <a:cubicBezTo>
                  <a:pt x="49" y="74"/>
                  <a:pt x="48" y="73"/>
                  <a:pt x="46" y="71"/>
                </a:cubicBezTo>
                <a:cubicBezTo>
                  <a:pt x="48" y="69"/>
                  <a:pt x="47" y="68"/>
                  <a:pt x="49" y="70"/>
                </a:cubicBezTo>
                <a:cubicBezTo>
                  <a:pt x="55" y="68"/>
                  <a:pt x="54" y="64"/>
                  <a:pt x="50" y="60"/>
                </a:cubicBezTo>
                <a:cubicBezTo>
                  <a:pt x="47" y="63"/>
                  <a:pt x="49" y="62"/>
                  <a:pt x="43" y="61"/>
                </a:cubicBezTo>
                <a:cubicBezTo>
                  <a:pt x="39" y="57"/>
                  <a:pt x="42" y="50"/>
                  <a:pt x="45" y="47"/>
                </a:cubicBezTo>
                <a:cubicBezTo>
                  <a:pt x="44" y="44"/>
                  <a:pt x="43" y="43"/>
                  <a:pt x="42" y="41"/>
                </a:cubicBezTo>
                <a:cubicBezTo>
                  <a:pt x="45" y="35"/>
                  <a:pt x="39" y="29"/>
                  <a:pt x="37" y="23"/>
                </a:cubicBezTo>
                <a:cubicBezTo>
                  <a:pt x="38" y="20"/>
                  <a:pt x="38" y="17"/>
                  <a:pt x="40" y="15"/>
                </a:cubicBezTo>
                <a:cubicBezTo>
                  <a:pt x="40" y="11"/>
                  <a:pt x="42" y="5"/>
                  <a:pt x="39" y="2"/>
                </a:cubicBezTo>
                <a:cubicBezTo>
                  <a:pt x="36" y="5"/>
                  <a:pt x="40" y="0"/>
                  <a:pt x="37" y="7"/>
                </a:cubicBezTo>
                <a:cubicBezTo>
                  <a:pt x="33" y="15"/>
                  <a:pt x="18" y="20"/>
                  <a:pt x="11" y="22"/>
                </a:cubicBezTo>
                <a:cubicBezTo>
                  <a:pt x="8" y="21"/>
                  <a:pt x="6" y="21"/>
                  <a:pt x="7" y="2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4" name="Большемурашкинский"/>
          <p:cNvSpPr>
            <a:spLocks/>
          </p:cNvSpPr>
          <p:nvPr/>
        </p:nvSpPr>
        <p:spPr bwMode="auto">
          <a:xfrm>
            <a:off x="2781300" y="4657725"/>
            <a:ext cx="533400" cy="466725"/>
          </a:xfrm>
          <a:custGeom>
            <a:avLst/>
            <a:gdLst>
              <a:gd name="T0" fmla="*/ 2147483647 w 56"/>
              <a:gd name="T1" fmla="*/ 2147483647 h 49"/>
              <a:gd name="T2" fmla="*/ 2147483647 w 56"/>
              <a:gd name="T3" fmla="*/ 2147483647 h 49"/>
              <a:gd name="T4" fmla="*/ 2147483647 w 56"/>
              <a:gd name="T5" fmla="*/ 2147483647 h 49"/>
              <a:gd name="T6" fmla="*/ 2147483647 w 56"/>
              <a:gd name="T7" fmla="*/ 2147483647 h 49"/>
              <a:gd name="T8" fmla="*/ 2147483647 w 56"/>
              <a:gd name="T9" fmla="*/ 2147483647 h 49"/>
              <a:gd name="T10" fmla="*/ 2147483647 w 56"/>
              <a:gd name="T11" fmla="*/ 2147483647 h 49"/>
              <a:gd name="T12" fmla="*/ 2147483647 w 56"/>
              <a:gd name="T13" fmla="*/ 2147483647 h 49"/>
              <a:gd name="T14" fmla="*/ 2147483647 w 56"/>
              <a:gd name="T15" fmla="*/ 2147483647 h 49"/>
              <a:gd name="T16" fmla="*/ 2147483647 w 56"/>
              <a:gd name="T17" fmla="*/ 2147483647 h 49"/>
              <a:gd name="T18" fmla="*/ 2147483647 w 56"/>
              <a:gd name="T19" fmla="*/ 2147483647 h 49"/>
              <a:gd name="T20" fmla="*/ 2147483647 w 56"/>
              <a:gd name="T21" fmla="*/ 2147483647 h 49"/>
              <a:gd name="T22" fmla="*/ 2147483647 w 56"/>
              <a:gd name="T23" fmla="*/ 2147483647 h 49"/>
              <a:gd name="T24" fmla="*/ 2147483647 w 56"/>
              <a:gd name="T25" fmla="*/ 2147483647 h 49"/>
              <a:gd name="T26" fmla="*/ 2147483647 w 56"/>
              <a:gd name="T27" fmla="*/ 2147483647 h 49"/>
              <a:gd name="T28" fmla="*/ 2147483647 w 56"/>
              <a:gd name="T29" fmla="*/ 2147483647 h 49"/>
              <a:gd name="T30" fmla="*/ 2147483647 w 56"/>
              <a:gd name="T31" fmla="*/ 2147483647 h 49"/>
              <a:gd name="T32" fmla="*/ 0 w 56"/>
              <a:gd name="T33" fmla="*/ 2147483647 h 49"/>
              <a:gd name="T34" fmla="*/ 2147483647 w 56"/>
              <a:gd name="T35" fmla="*/ 2147483647 h 49"/>
              <a:gd name="T36" fmla="*/ 2147483647 w 56"/>
              <a:gd name="T37" fmla="*/ 0 h 49"/>
              <a:gd name="T38" fmla="*/ 2147483647 w 56"/>
              <a:gd name="T39" fmla="*/ 2147483647 h 49"/>
              <a:gd name="T40" fmla="*/ 2147483647 w 56"/>
              <a:gd name="T41" fmla="*/ 2147483647 h 49"/>
              <a:gd name="T42" fmla="*/ 2147483647 w 56"/>
              <a:gd name="T43" fmla="*/ 214748364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6"/>
              <a:gd name="T67" fmla="*/ 0 h 49"/>
              <a:gd name="T68" fmla="*/ 56 w 56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6" h="49">
                <a:moveTo>
                  <a:pt x="52" y="8"/>
                </a:moveTo>
                <a:cubicBezTo>
                  <a:pt x="51" y="16"/>
                  <a:pt x="52" y="12"/>
                  <a:pt x="48" y="16"/>
                </a:cubicBezTo>
                <a:cubicBezTo>
                  <a:pt x="49" y="26"/>
                  <a:pt x="50" y="28"/>
                  <a:pt x="46" y="35"/>
                </a:cubicBezTo>
                <a:cubicBezTo>
                  <a:pt x="48" y="39"/>
                  <a:pt x="48" y="38"/>
                  <a:pt x="53" y="39"/>
                </a:cubicBezTo>
                <a:cubicBezTo>
                  <a:pt x="56" y="42"/>
                  <a:pt x="53" y="38"/>
                  <a:pt x="53" y="41"/>
                </a:cubicBezTo>
                <a:cubicBezTo>
                  <a:pt x="53" y="43"/>
                  <a:pt x="56" y="45"/>
                  <a:pt x="56" y="45"/>
                </a:cubicBezTo>
                <a:cubicBezTo>
                  <a:pt x="55" y="47"/>
                  <a:pt x="51" y="49"/>
                  <a:pt x="51" y="49"/>
                </a:cubicBezTo>
                <a:cubicBezTo>
                  <a:pt x="45" y="48"/>
                  <a:pt x="42" y="47"/>
                  <a:pt x="36" y="46"/>
                </a:cubicBezTo>
                <a:cubicBezTo>
                  <a:pt x="35" y="45"/>
                  <a:pt x="32" y="42"/>
                  <a:pt x="32" y="42"/>
                </a:cubicBezTo>
                <a:cubicBezTo>
                  <a:pt x="28" y="46"/>
                  <a:pt x="21" y="43"/>
                  <a:pt x="16" y="41"/>
                </a:cubicBezTo>
                <a:cubicBezTo>
                  <a:pt x="15" y="40"/>
                  <a:pt x="13" y="38"/>
                  <a:pt x="13" y="38"/>
                </a:cubicBezTo>
                <a:lnTo>
                  <a:pt x="11" y="32"/>
                </a:lnTo>
                <a:cubicBezTo>
                  <a:pt x="11" y="32"/>
                  <a:pt x="10" y="31"/>
                  <a:pt x="10" y="31"/>
                </a:cubicBezTo>
                <a:cubicBezTo>
                  <a:pt x="11" y="29"/>
                  <a:pt x="14" y="26"/>
                  <a:pt x="14" y="26"/>
                </a:cubicBezTo>
                <a:cubicBezTo>
                  <a:pt x="11" y="23"/>
                  <a:pt x="16" y="27"/>
                  <a:pt x="11" y="26"/>
                </a:cubicBezTo>
                <a:cubicBezTo>
                  <a:pt x="8" y="25"/>
                  <a:pt x="6" y="19"/>
                  <a:pt x="4" y="17"/>
                </a:cubicBezTo>
                <a:cubicBezTo>
                  <a:pt x="0" y="21"/>
                  <a:pt x="3" y="18"/>
                  <a:pt x="0" y="15"/>
                </a:cubicBezTo>
                <a:cubicBezTo>
                  <a:pt x="2" y="10"/>
                  <a:pt x="4" y="9"/>
                  <a:pt x="9" y="7"/>
                </a:cubicBezTo>
                <a:cubicBezTo>
                  <a:pt x="12" y="4"/>
                  <a:pt x="14" y="3"/>
                  <a:pt x="17" y="0"/>
                </a:cubicBezTo>
                <a:cubicBezTo>
                  <a:pt x="26" y="3"/>
                  <a:pt x="25" y="3"/>
                  <a:pt x="36" y="4"/>
                </a:cubicBezTo>
                <a:cubicBezTo>
                  <a:pt x="42" y="3"/>
                  <a:pt x="46" y="4"/>
                  <a:pt x="51" y="6"/>
                </a:cubicBezTo>
                <a:cubicBezTo>
                  <a:pt x="52" y="7"/>
                  <a:pt x="52" y="7"/>
                  <a:pt x="52" y="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5" name="Княгининский"/>
          <p:cNvSpPr>
            <a:spLocks/>
          </p:cNvSpPr>
          <p:nvPr/>
        </p:nvSpPr>
        <p:spPr bwMode="auto">
          <a:xfrm>
            <a:off x="3209925" y="4667250"/>
            <a:ext cx="666750" cy="466725"/>
          </a:xfrm>
          <a:custGeom>
            <a:avLst/>
            <a:gdLst>
              <a:gd name="T0" fmla="*/ 2147483647 w 70"/>
              <a:gd name="T1" fmla="*/ 2147483647 h 49"/>
              <a:gd name="T2" fmla="*/ 2147483647 w 70"/>
              <a:gd name="T3" fmla="*/ 2147483647 h 49"/>
              <a:gd name="T4" fmla="*/ 2147483647 w 70"/>
              <a:gd name="T5" fmla="*/ 2147483647 h 49"/>
              <a:gd name="T6" fmla="*/ 2147483647 w 70"/>
              <a:gd name="T7" fmla="*/ 2147483647 h 49"/>
              <a:gd name="T8" fmla="*/ 2147483647 w 70"/>
              <a:gd name="T9" fmla="*/ 2147483647 h 49"/>
              <a:gd name="T10" fmla="*/ 2147483647 w 70"/>
              <a:gd name="T11" fmla="*/ 2147483647 h 49"/>
              <a:gd name="T12" fmla="*/ 2147483647 w 70"/>
              <a:gd name="T13" fmla="*/ 2147483647 h 49"/>
              <a:gd name="T14" fmla="*/ 2147483647 w 70"/>
              <a:gd name="T15" fmla="*/ 2147483647 h 49"/>
              <a:gd name="T16" fmla="*/ 2147483647 w 70"/>
              <a:gd name="T17" fmla="*/ 2147483647 h 49"/>
              <a:gd name="T18" fmla="*/ 2147483647 w 70"/>
              <a:gd name="T19" fmla="*/ 2147483647 h 49"/>
              <a:gd name="T20" fmla="*/ 2147483647 w 70"/>
              <a:gd name="T21" fmla="*/ 2147483647 h 49"/>
              <a:gd name="T22" fmla="*/ 2147483647 w 70"/>
              <a:gd name="T23" fmla="*/ 2147483647 h 49"/>
              <a:gd name="T24" fmla="*/ 2147483647 w 70"/>
              <a:gd name="T25" fmla="*/ 2147483647 h 49"/>
              <a:gd name="T26" fmla="*/ 2147483647 w 70"/>
              <a:gd name="T27" fmla="*/ 2147483647 h 49"/>
              <a:gd name="T28" fmla="*/ 2147483647 w 70"/>
              <a:gd name="T29" fmla="*/ 2147483647 h 49"/>
              <a:gd name="T30" fmla="*/ 2147483647 w 70"/>
              <a:gd name="T31" fmla="*/ 2147483647 h 49"/>
              <a:gd name="T32" fmla="*/ 2147483647 w 70"/>
              <a:gd name="T33" fmla="*/ 2147483647 h 49"/>
              <a:gd name="T34" fmla="*/ 2147483647 w 70"/>
              <a:gd name="T35" fmla="*/ 2147483647 h 49"/>
              <a:gd name="T36" fmla="*/ 2147483647 w 70"/>
              <a:gd name="T37" fmla="*/ 2147483647 h 49"/>
              <a:gd name="T38" fmla="*/ 2147483647 w 70"/>
              <a:gd name="T39" fmla="*/ 2147483647 h 49"/>
              <a:gd name="T40" fmla="*/ 2147483647 w 70"/>
              <a:gd name="T41" fmla="*/ 2147483647 h 49"/>
              <a:gd name="T42" fmla="*/ 2147483647 w 70"/>
              <a:gd name="T43" fmla="*/ 0 h 49"/>
              <a:gd name="T44" fmla="*/ 2147483647 w 70"/>
              <a:gd name="T45" fmla="*/ 2147483647 h 49"/>
              <a:gd name="T46" fmla="*/ 2147483647 w 70"/>
              <a:gd name="T47" fmla="*/ 2147483647 h 49"/>
              <a:gd name="T48" fmla="*/ 2147483647 w 70"/>
              <a:gd name="T49" fmla="*/ 2147483647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"/>
              <a:gd name="T76" fmla="*/ 0 h 49"/>
              <a:gd name="T77" fmla="*/ 70 w 70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" h="49">
                <a:moveTo>
                  <a:pt x="53" y="13"/>
                </a:moveTo>
                <a:cubicBezTo>
                  <a:pt x="54" y="15"/>
                  <a:pt x="56" y="18"/>
                  <a:pt x="56" y="18"/>
                </a:cubicBezTo>
                <a:cubicBezTo>
                  <a:pt x="55" y="19"/>
                  <a:pt x="53" y="20"/>
                  <a:pt x="52" y="21"/>
                </a:cubicBezTo>
                <a:cubicBezTo>
                  <a:pt x="52" y="23"/>
                  <a:pt x="55" y="28"/>
                  <a:pt x="55" y="28"/>
                </a:cubicBezTo>
                <a:cubicBezTo>
                  <a:pt x="56" y="32"/>
                  <a:pt x="59" y="30"/>
                  <a:pt x="65" y="31"/>
                </a:cubicBezTo>
                <a:cubicBezTo>
                  <a:pt x="70" y="34"/>
                  <a:pt x="63" y="35"/>
                  <a:pt x="61" y="35"/>
                </a:cubicBezTo>
                <a:cubicBezTo>
                  <a:pt x="57" y="39"/>
                  <a:pt x="57" y="43"/>
                  <a:pt x="52" y="45"/>
                </a:cubicBezTo>
                <a:cubicBezTo>
                  <a:pt x="50" y="44"/>
                  <a:pt x="49" y="43"/>
                  <a:pt x="47" y="43"/>
                </a:cubicBezTo>
                <a:cubicBezTo>
                  <a:pt x="45" y="43"/>
                  <a:pt x="43" y="48"/>
                  <a:pt x="43" y="48"/>
                </a:cubicBezTo>
                <a:cubicBezTo>
                  <a:pt x="39" y="47"/>
                  <a:pt x="37" y="49"/>
                  <a:pt x="33" y="47"/>
                </a:cubicBezTo>
                <a:cubicBezTo>
                  <a:pt x="31" y="46"/>
                  <a:pt x="29" y="44"/>
                  <a:pt x="29" y="44"/>
                </a:cubicBezTo>
                <a:cubicBezTo>
                  <a:pt x="28" y="40"/>
                  <a:pt x="27" y="35"/>
                  <a:pt x="24" y="33"/>
                </a:cubicBezTo>
                <a:cubicBezTo>
                  <a:pt x="22" y="34"/>
                  <a:pt x="20" y="34"/>
                  <a:pt x="22" y="36"/>
                </a:cubicBezTo>
                <a:cubicBezTo>
                  <a:pt x="23" y="40"/>
                  <a:pt x="25" y="42"/>
                  <a:pt x="21" y="44"/>
                </a:cubicBezTo>
                <a:lnTo>
                  <a:pt x="14" y="39"/>
                </a:lnTo>
                <a:cubicBezTo>
                  <a:pt x="14" y="39"/>
                  <a:pt x="13" y="38"/>
                  <a:pt x="13" y="38"/>
                </a:cubicBezTo>
                <a:cubicBezTo>
                  <a:pt x="9" y="39"/>
                  <a:pt x="7" y="37"/>
                  <a:pt x="3" y="36"/>
                </a:cubicBezTo>
                <a:cubicBezTo>
                  <a:pt x="2" y="35"/>
                  <a:pt x="0" y="35"/>
                  <a:pt x="1" y="34"/>
                </a:cubicBezTo>
                <a:cubicBezTo>
                  <a:pt x="2" y="33"/>
                  <a:pt x="3" y="32"/>
                  <a:pt x="3" y="32"/>
                </a:cubicBezTo>
                <a:cubicBezTo>
                  <a:pt x="5" y="24"/>
                  <a:pt x="2" y="9"/>
                  <a:pt x="12" y="4"/>
                </a:cubicBezTo>
                <a:cubicBezTo>
                  <a:pt x="16" y="8"/>
                  <a:pt x="30" y="7"/>
                  <a:pt x="32" y="7"/>
                </a:cubicBezTo>
                <a:cubicBezTo>
                  <a:pt x="36" y="5"/>
                  <a:pt x="36" y="3"/>
                  <a:pt x="39" y="0"/>
                </a:cubicBezTo>
                <a:cubicBezTo>
                  <a:pt x="41" y="1"/>
                  <a:pt x="42" y="2"/>
                  <a:pt x="45" y="3"/>
                </a:cubicBezTo>
                <a:cubicBezTo>
                  <a:pt x="46" y="4"/>
                  <a:pt x="50" y="6"/>
                  <a:pt x="50" y="6"/>
                </a:cubicBezTo>
                <a:cubicBezTo>
                  <a:pt x="50" y="8"/>
                  <a:pt x="55" y="15"/>
                  <a:pt x="53" y="13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6" name="Спасский"/>
          <p:cNvSpPr>
            <a:spLocks/>
          </p:cNvSpPr>
          <p:nvPr/>
        </p:nvSpPr>
        <p:spPr bwMode="auto">
          <a:xfrm>
            <a:off x="3695700" y="4438650"/>
            <a:ext cx="533400" cy="581025"/>
          </a:xfrm>
          <a:custGeom>
            <a:avLst/>
            <a:gdLst>
              <a:gd name="T0" fmla="*/ 2147483647 w 56"/>
              <a:gd name="T1" fmla="*/ 2147483647 h 61"/>
              <a:gd name="T2" fmla="*/ 2147483647 w 56"/>
              <a:gd name="T3" fmla="*/ 2147483647 h 61"/>
              <a:gd name="T4" fmla="*/ 2147483647 w 56"/>
              <a:gd name="T5" fmla="*/ 2147483647 h 61"/>
              <a:gd name="T6" fmla="*/ 2147483647 w 56"/>
              <a:gd name="T7" fmla="*/ 2147483647 h 61"/>
              <a:gd name="T8" fmla="*/ 2147483647 w 56"/>
              <a:gd name="T9" fmla="*/ 2147483647 h 61"/>
              <a:gd name="T10" fmla="*/ 2147483647 w 56"/>
              <a:gd name="T11" fmla="*/ 2147483647 h 61"/>
              <a:gd name="T12" fmla="*/ 2147483647 w 56"/>
              <a:gd name="T13" fmla="*/ 2147483647 h 61"/>
              <a:gd name="T14" fmla="*/ 2147483647 w 56"/>
              <a:gd name="T15" fmla="*/ 2147483647 h 61"/>
              <a:gd name="T16" fmla="*/ 2147483647 w 56"/>
              <a:gd name="T17" fmla="*/ 2147483647 h 61"/>
              <a:gd name="T18" fmla="*/ 2147483647 w 56"/>
              <a:gd name="T19" fmla="*/ 2147483647 h 61"/>
              <a:gd name="T20" fmla="*/ 2147483647 w 56"/>
              <a:gd name="T21" fmla="*/ 2147483647 h 61"/>
              <a:gd name="T22" fmla="*/ 2147483647 w 56"/>
              <a:gd name="T23" fmla="*/ 2147483647 h 61"/>
              <a:gd name="T24" fmla="*/ 2147483647 w 56"/>
              <a:gd name="T25" fmla="*/ 2147483647 h 61"/>
              <a:gd name="T26" fmla="*/ 2147483647 w 56"/>
              <a:gd name="T27" fmla="*/ 2147483647 h 61"/>
              <a:gd name="T28" fmla="*/ 0 w 56"/>
              <a:gd name="T29" fmla="*/ 2147483647 h 61"/>
              <a:gd name="T30" fmla="*/ 2147483647 w 56"/>
              <a:gd name="T31" fmla="*/ 2147483647 h 61"/>
              <a:gd name="T32" fmla="*/ 2147483647 w 56"/>
              <a:gd name="T33" fmla="*/ 2147483647 h 61"/>
              <a:gd name="T34" fmla="*/ 2147483647 w 56"/>
              <a:gd name="T35" fmla="*/ 2147483647 h 61"/>
              <a:gd name="T36" fmla="*/ 2147483647 w 56"/>
              <a:gd name="T37" fmla="*/ 0 h 61"/>
              <a:gd name="T38" fmla="*/ 2147483647 w 56"/>
              <a:gd name="T39" fmla="*/ 2147483647 h 61"/>
              <a:gd name="T40" fmla="*/ 2147483647 w 56"/>
              <a:gd name="T41" fmla="*/ 2147483647 h 61"/>
              <a:gd name="T42" fmla="*/ 2147483647 w 56"/>
              <a:gd name="T43" fmla="*/ 2147483647 h 61"/>
              <a:gd name="T44" fmla="*/ 2147483647 w 56"/>
              <a:gd name="T45" fmla="*/ 2147483647 h 61"/>
              <a:gd name="T46" fmla="*/ 2147483647 w 56"/>
              <a:gd name="T47" fmla="*/ 2147483647 h 61"/>
              <a:gd name="T48" fmla="*/ 2147483647 w 56"/>
              <a:gd name="T49" fmla="*/ 2147483647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6"/>
              <a:gd name="T76" fmla="*/ 0 h 61"/>
              <a:gd name="T77" fmla="*/ 56 w 56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6" h="61">
                <a:moveTo>
                  <a:pt x="53" y="33"/>
                </a:moveTo>
                <a:cubicBezTo>
                  <a:pt x="51" y="34"/>
                  <a:pt x="49" y="36"/>
                  <a:pt x="47" y="38"/>
                </a:cubicBezTo>
                <a:cubicBezTo>
                  <a:pt x="46" y="39"/>
                  <a:pt x="43" y="41"/>
                  <a:pt x="43" y="41"/>
                </a:cubicBezTo>
                <a:cubicBezTo>
                  <a:pt x="42" y="54"/>
                  <a:pt x="45" y="55"/>
                  <a:pt x="36" y="58"/>
                </a:cubicBezTo>
                <a:cubicBezTo>
                  <a:pt x="34" y="60"/>
                  <a:pt x="29" y="61"/>
                  <a:pt x="29" y="61"/>
                </a:cubicBezTo>
                <a:cubicBezTo>
                  <a:pt x="26" y="59"/>
                  <a:pt x="30" y="54"/>
                  <a:pt x="31" y="51"/>
                </a:cubicBezTo>
                <a:cubicBezTo>
                  <a:pt x="30" y="48"/>
                  <a:pt x="28" y="51"/>
                  <a:pt x="25" y="52"/>
                </a:cubicBezTo>
                <a:cubicBezTo>
                  <a:pt x="23" y="54"/>
                  <a:pt x="17" y="56"/>
                  <a:pt x="17" y="56"/>
                </a:cubicBezTo>
                <a:cubicBezTo>
                  <a:pt x="14" y="55"/>
                  <a:pt x="13" y="54"/>
                  <a:pt x="10" y="55"/>
                </a:cubicBezTo>
                <a:cubicBezTo>
                  <a:pt x="4" y="54"/>
                  <a:pt x="4" y="51"/>
                  <a:pt x="1" y="48"/>
                </a:cubicBezTo>
                <a:cubicBezTo>
                  <a:pt x="2" y="45"/>
                  <a:pt x="5" y="41"/>
                  <a:pt x="5" y="41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6"/>
                  <a:pt x="7" y="33"/>
                  <a:pt x="7" y="33"/>
                </a:cubicBezTo>
                <a:cubicBezTo>
                  <a:pt x="6" y="30"/>
                  <a:pt x="6" y="26"/>
                  <a:pt x="4" y="24"/>
                </a:cubicBezTo>
                <a:cubicBezTo>
                  <a:pt x="3" y="22"/>
                  <a:pt x="0" y="20"/>
                  <a:pt x="0" y="20"/>
                </a:cubicBezTo>
                <a:cubicBezTo>
                  <a:pt x="1" y="18"/>
                  <a:pt x="3" y="14"/>
                  <a:pt x="3" y="14"/>
                </a:cubicBezTo>
                <a:cubicBezTo>
                  <a:pt x="5" y="16"/>
                  <a:pt x="5" y="14"/>
                  <a:pt x="6" y="12"/>
                </a:cubicBezTo>
                <a:cubicBezTo>
                  <a:pt x="6" y="9"/>
                  <a:pt x="6" y="7"/>
                  <a:pt x="7" y="4"/>
                </a:cubicBezTo>
                <a:cubicBezTo>
                  <a:pt x="8" y="2"/>
                  <a:pt x="11" y="0"/>
                  <a:pt x="11" y="0"/>
                </a:cubicBezTo>
                <a:cubicBezTo>
                  <a:pt x="13" y="2"/>
                  <a:pt x="15" y="2"/>
                  <a:pt x="18" y="3"/>
                </a:cubicBezTo>
                <a:cubicBezTo>
                  <a:pt x="23" y="8"/>
                  <a:pt x="27" y="9"/>
                  <a:pt x="34" y="10"/>
                </a:cubicBezTo>
                <a:cubicBezTo>
                  <a:pt x="44" y="20"/>
                  <a:pt x="29" y="18"/>
                  <a:pt x="52" y="20"/>
                </a:cubicBezTo>
                <a:cubicBezTo>
                  <a:pt x="53" y="21"/>
                  <a:pt x="56" y="23"/>
                  <a:pt x="56" y="23"/>
                </a:cubicBezTo>
                <a:cubicBezTo>
                  <a:pt x="55" y="26"/>
                  <a:pt x="52" y="31"/>
                  <a:pt x="52" y="31"/>
                </a:cubicBezTo>
                <a:cubicBezTo>
                  <a:pt x="53" y="33"/>
                  <a:pt x="53" y="34"/>
                  <a:pt x="51" y="34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7" name="Пильненский"/>
          <p:cNvSpPr>
            <a:spLocks/>
          </p:cNvSpPr>
          <p:nvPr/>
        </p:nvSpPr>
        <p:spPr bwMode="auto">
          <a:xfrm>
            <a:off x="3971925" y="4619625"/>
            <a:ext cx="781050" cy="1085850"/>
          </a:xfrm>
          <a:custGeom>
            <a:avLst/>
            <a:gdLst>
              <a:gd name="T0" fmla="*/ 2147483647 w 82"/>
              <a:gd name="T1" fmla="*/ 0 h 114"/>
              <a:gd name="T2" fmla="*/ 2147483647 w 82"/>
              <a:gd name="T3" fmla="*/ 2147483647 h 114"/>
              <a:gd name="T4" fmla="*/ 2147483647 w 82"/>
              <a:gd name="T5" fmla="*/ 2147483647 h 114"/>
              <a:gd name="T6" fmla="*/ 2147483647 w 82"/>
              <a:gd name="T7" fmla="*/ 2147483647 h 114"/>
              <a:gd name="T8" fmla="*/ 2147483647 w 82"/>
              <a:gd name="T9" fmla="*/ 2147483647 h 114"/>
              <a:gd name="T10" fmla="*/ 2147483647 w 82"/>
              <a:gd name="T11" fmla="*/ 2147483647 h 114"/>
              <a:gd name="T12" fmla="*/ 2147483647 w 82"/>
              <a:gd name="T13" fmla="*/ 2147483647 h 114"/>
              <a:gd name="T14" fmla="*/ 2147483647 w 82"/>
              <a:gd name="T15" fmla="*/ 2147483647 h 114"/>
              <a:gd name="T16" fmla="*/ 2147483647 w 82"/>
              <a:gd name="T17" fmla="*/ 2147483647 h 114"/>
              <a:gd name="T18" fmla="*/ 2147483647 w 82"/>
              <a:gd name="T19" fmla="*/ 2147483647 h 114"/>
              <a:gd name="T20" fmla="*/ 2147483647 w 82"/>
              <a:gd name="T21" fmla="*/ 2147483647 h 114"/>
              <a:gd name="T22" fmla="*/ 2147483647 w 82"/>
              <a:gd name="T23" fmla="*/ 2147483647 h 114"/>
              <a:gd name="T24" fmla="*/ 2147483647 w 82"/>
              <a:gd name="T25" fmla="*/ 2147483647 h 114"/>
              <a:gd name="T26" fmla="*/ 2147483647 w 82"/>
              <a:gd name="T27" fmla="*/ 2147483647 h 114"/>
              <a:gd name="T28" fmla="*/ 2147483647 w 82"/>
              <a:gd name="T29" fmla="*/ 2147483647 h 114"/>
              <a:gd name="T30" fmla="*/ 2147483647 w 82"/>
              <a:gd name="T31" fmla="*/ 2147483647 h 114"/>
              <a:gd name="T32" fmla="*/ 2147483647 w 82"/>
              <a:gd name="T33" fmla="*/ 2147483647 h 114"/>
              <a:gd name="T34" fmla="*/ 2147483647 w 82"/>
              <a:gd name="T35" fmla="*/ 2147483647 h 114"/>
              <a:gd name="T36" fmla="*/ 2147483647 w 82"/>
              <a:gd name="T37" fmla="*/ 2147483647 h 114"/>
              <a:gd name="T38" fmla="*/ 2147483647 w 82"/>
              <a:gd name="T39" fmla="*/ 2147483647 h 114"/>
              <a:gd name="T40" fmla="*/ 2147483647 w 82"/>
              <a:gd name="T41" fmla="*/ 2147483647 h 114"/>
              <a:gd name="T42" fmla="*/ 2147483647 w 82"/>
              <a:gd name="T43" fmla="*/ 2147483647 h 114"/>
              <a:gd name="T44" fmla="*/ 2147483647 w 82"/>
              <a:gd name="T45" fmla="*/ 2147483647 h 114"/>
              <a:gd name="T46" fmla="*/ 2147483647 w 82"/>
              <a:gd name="T47" fmla="*/ 2147483647 h 114"/>
              <a:gd name="T48" fmla="*/ 0 w 82"/>
              <a:gd name="T49" fmla="*/ 2147483647 h 114"/>
              <a:gd name="T50" fmla="*/ 2147483647 w 82"/>
              <a:gd name="T51" fmla="*/ 2147483647 h 114"/>
              <a:gd name="T52" fmla="*/ 2147483647 w 82"/>
              <a:gd name="T53" fmla="*/ 2147483647 h 114"/>
              <a:gd name="T54" fmla="*/ 0 w 82"/>
              <a:gd name="T55" fmla="*/ 2147483647 h 114"/>
              <a:gd name="T56" fmla="*/ 2147483647 w 82"/>
              <a:gd name="T57" fmla="*/ 2147483647 h 114"/>
              <a:gd name="T58" fmla="*/ 2147483647 w 82"/>
              <a:gd name="T59" fmla="*/ 2147483647 h 114"/>
              <a:gd name="T60" fmla="*/ 2147483647 w 82"/>
              <a:gd name="T61" fmla="*/ 2147483647 h 114"/>
              <a:gd name="T62" fmla="*/ 2147483647 w 82"/>
              <a:gd name="T63" fmla="*/ 2147483647 h 114"/>
              <a:gd name="T64" fmla="*/ 2147483647 w 82"/>
              <a:gd name="T65" fmla="*/ 2147483647 h 114"/>
              <a:gd name="T66" fmla="*/ 2147483647 w 82"/>
              <a:gd name="T67" fmla="*/ 2147483647 h 114"/>
              <a:gd name="T68" fmla="*/ 2147483647 w 82"/>
              <a:gd name="T69" fmla="*/ 2147483647 h 114"/>
              <a:gd name="T70" fmla="*/ 2147483647 w 82"/>
              <a:gd name="T71" fmla="*/ 2147483647 h 114"/>
              <a:gd name="T72" fmla="*/ 2147483647 w 82"/>
              <a:gd name="T73" fmla="*/ 0 h 1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2"/>
              <a:gd name="T112" fmla="*/ 0 h 114"/>
              <a:gd name="T113" fmla="*/ 82 w 82"/>
              <a:gd name="T114" fmla="*/ 114 h 1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2" h="114">
                <a:moveTo>
                  <a:pt x="49" y="0"/>
                </a:moveTo>
                <a:cubicBezTo>
                  <a:pt x="47" y="4"/>
                  <a:pt x="52" y="5"/>
                  <a:pt x="55" y="6"/>
                </a:cubicBezTo>
                <a:cubicBezTo>
                  <a:pt x="58" y="9"/>
                  <a:pt x="49" y="13"/>
                  <a:pt x="47" y="15"/>
                </a:cubicBezTo>
                <a:cubicBezTo>
                  <a:pt x="48" y="24"/>
                  <a:pt x="51" y="29"/>
                  <a:pt x="41" y="31"/>
                </a:cubicBezTo>
                <a:cubicBezTo>
                  <a:pt x="36" y="36"/>
                  <a:pt x="42" y="37"/>
                  <a:pt x="34" y="39"/>
                </a:cubicBezTo>
                <a:cubicBezTo>
                  <a:pt x="33" y="40"/>
                  <a:pt x="31" y="42"/>
                  <a:pt x="31" y="42"/>
                </a:cubicBezTo>
                <a:cubicBezTo>
                  <a:pt x="28" y="53"/>
                  <a:pt x="32" y="64"/>
                  <a:pt x="43" y="66"/>
                </a:cubicBezTo>
                <a:cubicBezTo>
                  <a:pt x="48" y="69"/>
                  <a:pt x="50" y="73"/>
                  <a:pt x="52" y="78"/>
                </a:cubicBezTo>
                <a:cubicBezTo>
                  <a:pt x="53" y="80"/>
                  <a:pt x="56" y="83"/>
                  <a:pt x="56" y="83"/>
                </a:cubicBezTo>
                <a:cubicBezTo>
                  <a:pt x="58" y="81"/>
                  <a:pt x="60" y="82"/>
                  <a:pt x="62" y="84"/>
                </a:cubicBezTo>
                <a:cubicBezTo>
                  <a:pt x="65" y="79"/>
                  <a:pt x="69" y="85"/>
                  <a:pt x="73" y="86"/>
                </a:cubicBezTo>
                <a:cubicBezTo>
                  <a:pt x="76" y="89"/>
                  <a:pt x="72" y="90"/>
                  <a:pt x="80" y="92"/>
                </a:cubicBezTo>
                <a:cubicBezTo>
                  <a:pt x="82" y="94"/>
                  <a:pt x="82" y="93"/>
                  <a:pt x="80" y="98"/>
                </a:cubicBezTo>
                <a:cubicBezTo>
                  <a:pt x="79" y="101"/>
                  <a:pt x="75" y="102"/>
                  <a:pt x="72" y="103"/>
                </a:cubicBezTo>
                <a:cubicBezTo>
                  <a:pt x="63" y="107"/>
                  <a:pt x="72" y="104"/>
                  <a:pt x="65" y="106"/>
                </a:cubicBezTo>
                <a:cubicBezTo>
                  <a:pt x="62" y="109"/>
                  <a:pt x="67" y="103"/>
                  <a:pt x="63" y="112"/>
                </a:cubicBezTo>
                <a:cubicBezTo>
                  <a:pt x="62" y="114"/>
                  <a:pt x="60" y="110"/>
                  <a:pt x="58" y="109"/>
                </a:cubicBezTo>
                <a:cubicBezTo>
                  <a:pt x="54" y="108"/>
                  <a:pt x="56" y="108"/>
                  <a:pt x="51" y="107"/>
                </a:cubicBezTo>
                <a:cubicBezTo>
                  <a:pt x="48" y="110"/>
                  <a:pt x="43" y="114"/>
                  <a:pt x="43" y="114"/>
                </a:cubicBezTo>
                <a:cubicBezTo>
                  <a:pt x="40" y="111"/>
                  <a:pt x="38" y="108"/>
                  <a:pt x="34" y="106"/>
                </a:cubicBezTo>
                <a:cubicBezTo>
                  <a:pt x="34" y="106"/>
                  <a:pt x="27" y="108"/>
                  <a:pt x="26" y="106"/>
                </a:cubicBezTo>
                <a:cubicBezTo>
                  <a:pt x="25" y="104"/>
                  <a:pt x="29" y="101"/>
                  <a:pt x="29" y="101"/>
                </a:cubicBezTo>
                <a:cubicBezTo>
                  <a:pt x="28" y="95"/>
                  <a:pt x="21" y="91"/>
                  <a:pt x="15" y="90"/>
                </a:cubicBezTo>
                <a:cubicBezTo>
                  <a:pt x="23" y="82"/>
                  <a:pt x="13" y="79"/>
                  <a:pt x="7" y="78"/>
                </a:cubicBezTo>
                <a:cubicBezTo>
                  <a:pt x="5" y="70"/>
                  <a:pt x="6" y="75"/>
                  <a:pt x="0" y="73"/>
                </a:cubicBezTo>
                <a:cubicBezTo>
                  <a:pt x="0" y="71"/>
                  <a:pt x="0" y="69"/>
                  <a:pt x="1" y="68"/>
                </a:cubicBezTo>
                <a:cubicBezTo>
                  <a:pt x="2" y="67"/>
                  <a:pt x="5" y="66"/>
                  <a:pt x="5" y="66"/>
                </a:cubicBezTo>
                <a:cubicBezTo>
                  <a:pt x="4" y="64"/>
                  <a:pt x="0" y="61"/>
                  <a:pt x="0" y="61"/>
                </a:cubicBezTo>
                <a:cubicBezTo>
                  <a:pt x="2" y="53"/>
                  <a:pt x="4" y="61"/>
                  <a:pt x="8" y="63"/>
                </a:cubicBezTo>
                <a:cubicBezTo>
                  <a:pt x="11" y="60"/>
                  <a:pt x="10" y="62"/>
                  <a:pt x="9" y="58"/>
                </a:cubicBezTo>
                <a:cubicBezTo>
                  <a:pt x="10" y="56"/>
                  <a:pt x="12" y="52"/>
                  <a:pt x="12" y="52"/>
                </a:cubicBezTo>
                <a:cubicBezTo>
                  <a:pt x="14" y="53"/>
                  <a:pt x="16" y="53"/>
                  <a:pt x="18" y="51"/>
                </a:cubicBezTo>
                <a:cubicBezTo>
                  <a:pt x="16" y="39"/>
                  <a:pt x="16" y="44"/>
                  <a:pt x="10" y="38"/>
                </a:cubicBezTo>
                <a:cubicBezTo>
                  <a:pt x="12" y="37"/>
                  <a:pt x="13" y="36"/>
                  <a:pt x="14" y="34"/>
                </a:cubicBezTo>
                <a:cubicBezTo>
                  <a:pt x="15" y="22"/>
                  <a:pt x="17" y="15"/>
                  <a:pt x="29" y="13"/>
                </a:cubicBezTo>
                <a:cubicBezTo>
                  <a:pt x="35" y="10"/>
                  <a:pt x="32" y="11"/>
                  <a:pt x="39" y="10"/>
                </a:cubicBezTo>
                <a:cubicBezTo>
                  <a:pt x="41" y="8"/>
                  <a:pt x="49" y="0"/>
                  <a:pt x="49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8" name="Вачский"/>
          <p:cNvSpPr>
            <a:spLocks/>
          </p:cNvSpPr>
          <p:nvPr/>
        </p:nvSpPr>
        <p:spPr bwMode="auto">
          <a:xfrm>
            <a:off x="723900" y="4505325"/>
            <a:ext cx="666750" cy="676275"/>
          </a:xfrm>
          <a:custGeom>
            <a:avLst/>
            <a:gdLst>
              <a:gd name="T0" fmla="*/ 2147483647 w 70"/>
              <a:gd name="T1" fmla="*/ 0 h 71"/>
              <a:gd name="T2" fmla="*/ 2147483647 w 70"/>
              <a:gd name="T3" fmla="*/ 2147483647 h 71"/>
              <a:gd name="T4" fmla="*/ 2147483647 w 70"/>
              <a:gd name="T5" fmla="*/ 2147483647 h 71"/>
              <a:gd name="T6" fmla="*/ 2147483647 w 70"/>
              <a:gd name="T7" fmla="*/ 2147483647 h 71"/>
              <a:gd name="T8" fmla="*/ 2147483647 w 70"/>
              <a:gd name="T9" fmla="*/ 2147483647 h 71"/>
              <a:gd name="T10" fmla="*/ 2147483647 w 70"/>
              <a:gd name="T11" fmla="*/ 2147483647 h 71"/>
              <a:gd name="T12" fmla="*/ 0 w 70"/>
              <a:gd name="T13" fmla="*/ 2147483647 h 71"/>
              <a:gd name="T14" fmla="*/ 2147483647 w 70"/>
              <a:gd name="T15" fmla="*/ 2147483647 h 71"/>
              <a:gd name="T16" fmla="*/ 2147483647 w 70"/>
              <a:gd name="T17" fmla="*/ 2147483647 h 71"/>
              <a:gd name="T18" fmla="*/ 2147483647 w 70"/>
              <a:gd name="T19" fmla="*/ 2147483647 h 71"/>
              <a:gd name="T20" fmla="*/ 2147483647 w 70"/>
              <a:gd name="T21" fmla="*/ 2147483647 h 71"/>
              <a:gd name="T22" fmla="*/ 2147483647 w 70"/>
              <a:gd name="T23" fmla="*/ 2147483647 h 71"/>
              <a:gd name="T24" fmla="*/ 2147483647 w 70"/>
              <a:gd name="T25" fmla="*/ 2147483647 h 71"/>
              <a:gd name="T26" fmla="*/ 2147483647 w 70"/>
              <a:gd name="T27" fmla="*/ 2147483647 h 71"/>
              <a:gd name="T28" fmla="*/ 2147483647 w 70"/>
              <a:gd name="T29" fmla="*/ 2147483647 h 71"/>
              <a:gd name="T30" fmla="*/ 2147483647 w 70"/>
              <a:gd name="T31" fmla="*/ 2147483647 h 71"/>
              <a:gd name="T32" fmla="*/ 2147483647 w 70"/>
              <a:gd name="T33" fmla="*/ 2147483647 h 71"/>
              <a:gd name="T34" fmla="*/ 2147483647 w 70"/>
              <a:gd name="T35" fmla="*/ 2147483647 h 71"/>
              <a:gd name="T36" fmla="*/ 2147483647 w 70"/>
              <a:gd name="T37" fmla="*/ 2147483647 h 71"/>
              <a:gd name="T38" fmla="*/ 2147483647 w 70"/>
              <a:gd name="T39" fmla="*/ 2147483647 h 71"/>
              <a:gd name="T40" fmla="*/ 2147483647 w 70"/>
              <a:gd name="T41" fmla="*/ 2147483647 h 71"/>
              <a:gd name="T42" fmla="*/ 2147483647 w 70"/>
              <a:gd name="T43" fmla="*/ 2147483647 h 71"/>
              <a:gd name="T44" fmla="*/ 2147483647 w 70"/>
              <a:gd name="T45" fmla="*/ 2147483647 h 71"/>
              <a:gd name="T46" fmla="*/ 2147483647 w 70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0"/>
              <a:gd name="T73" fmla="*/ 0 h 71"/>
              <a:gd name="T74" fmla="*/ 70 w 70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0" h="71">
                <a:moveTo>
                  <a:pt x="39" y="0"/>
                </a:moveTo>
                <a:cubicBezTo>
                  <a:pt x="36" y="3"/>
                  <a:pt x="38" y="2"/>
                  <a:pt x="32" y="3"/>
                </a:cubicBezTo>
                <a:cubicBezTo>
                  <a:pt x="29" y="6"/>
                  <a:pt x="30" y="8"/>
                  <a:pt x="26" y="10"/>
                </a:cubicBezTo>
                <a:cubicBezTo>
                  <a:pt x="24" y="9"/>
                  <a:pt x="22" y="7"/>
                  <a:pt x="20" y="8"/>
                </a:cubicBezTo>
                <a:cubicBezTo>
                  <a:pt x="18" y="8"/>
                  <a:pt x="16" y="12"/>
                  <a:pt x="16" y="12"/>
                </a:cubicBezTo>
                <a:cubicBezTo>
                  <a:pt x="15" y="21"/>
                  <a:pt x="15" y="25"/>
                  <a:pt x="9" y="31"/>
                </a:cubicBezTo>
                <a:cubicBezTo>
                  <a:pt x="6" y="34"/>
                  <a:pt x="0" y="39"/>
                  <a:pt x="0" y="39"/>
                </a:cubicBezTo>
                <a:cubicBezTo>
                  <a:pt x="3" y="42"/>
                  <a:pt x="5" y="44"/>
                  <a:pt x="8" y="47"/>
                </a:cubicBezTo>
                <a:cubicBezTo>
                  <a:pt x="7" y="54"/>
                  <a:pt x="6" y="58"/>
                  <a:pt x="13" y="60"/>
                </a:cubicBezTo>
                <a:cubicBezTo>
                  <a:pt x="16" y="63"/>
                  <a:pt x="14" y="62"/>
                  <a:pt x="20" y="63"/>
                </a:cubicBezTo>
                <a:cubicBezTo>
                  <a:pt x="23" y="66"/>
                  <a:pt x="21" y="65"/>
                  <a:pt x="27" y="64"/>
                </a:cubicBezTo>
                <a:cubicBezTo>
                  <a:pt x="29" y="62"/>
                  <a:pt x="34" y="61"/>
                  <a:pt x="34" y="61"/>
                </a:cubicBezTo>
                <a:lnTo>
                  <a:pt x="39" y="65"/>
                </a:lnTo>
                <a:cubicBezTo>
                  <a:pt x="39" y="65"/>
                  <a:pt x="40" y="66"/>
                  <a:pt x="40" y="66"/>
                </a:cubicBezTo>
                <a:cubicBezTo>
                  <a:pt x="38" y="68"/>
                  <a:pt x="37" y="68"/>
                  <a:pt x="40" y="71"/>
                </a:cubicBezTo>
                <a:cubicBezTo>
                  <a:pt x="44" y="70"/>
                  <a:pt x="45" y="67"/>
                  <a:pt x="49" y="66"/>
                </a:cubicBezTo>
                <a:cubicBezTo>
                  <a:pt x="52" y="63"/>
                  <a:pt x="60" y="60"/>
                  <a:pt x="64" y="59"/>
                </a:cubicBezTo>
                <a:cubicBezTo>
                  <a:pt x="62" y="57"/>
                  <a:pt x="59" y="54"/>
                  <a:pt x="59" y="54"/>
                </a:cubicBezTo>
                <a:cubicBezTo>
                  <a:pt x="57" y="41"/>
                  <a:pt x="62" y="36"/>
                  <a:pt x="70" y="28"/>
                </a:cubicBezTo>
                <a:cubicBezTo>
                  <a:pt x="68" y="26"/>
                  <a:pt x="68" y="23"/>
                  <a:pt x="67" y="21"/>
                </a:cubicBezTo>
                <a:cubicBezTo>
                  <a:pt x="63" y="22"/>
                  <a:pt x="57" y="21"/>
                  <a:pt x="55" y="16"/>
                </a:cubicBezTo>
                <a:cubicBezTo>
                  <a:pt x="54" y="14"/>
                  <a:pt x="51" y="11"/>
                  <a:pt x="51" y="11"/>
                </a:cubicBezTo>
                <a:cubicBezTo>
                  <a:pt x="52" y="7"/>
                  <a:pt x="54" y="4"/>
                  <a:pt x="51" y="1"/>
                </a:cubicBezTo>
                <a:cubicBezTo>
                  <a:pt x="46" y="2"/>
                  <a:pt x="43" y="0"/>
                  <a:pt x="39" y="0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49" name="Сосновский"/>
          <p:cNvSpPr>
            <a:spLocks/>
          </p:cNvSpPr>
          <p:nvPr/>
        </p:nvSpPr>
        <p:spPr bwMode="auto">
          <a:xfrm>
            <a:off x="1276350" y="4581525"/>
            <a:ext cx="733425" cy="723900"/>
          </a:xfrm>
          <a:custGeom>
            <a:avLst/>
            <a:gdLst>
              <a:gd name="T0" fmla="*/ 2147483647 w 77"/>
              <a:gd name="T1" fmla="*/ 2147483647 h 76"/>
              <a:gd name="T2" fmla="*/ 2147483647 w 77"/>
              <a:gd name="T3" fmla="*/ 2147483647 h 76"/>
              <a:gd name="T4" fmla="*/ 2147483647 w 77"/>
              <a:gd name="T5" fmla="*/ 2147483647 h 76"/>
              <a:gd name="T6" fmla="*/ 2147483647 w 77"/>
              <a:gd name="T7" fmla="*/ 2147483647 h 76"/>
              <a:gd name="T8" fmla="*/ 2147483647 w 77"/>
              <a:gd name="T9" fmla="*/ 2147483647 h 76"/>
              <a:gd name="T10" fmla="*/ 2147483647 w 77"/>
              <a:gd name="T11" fmla="*/ 2147483647 h 76"/>
              <a:gd name="T12" fmla="*/ 2147483647 w 77"/>
              <a:gd name="T13" fmla="*/ 2147483647 h 76"/>
              <a:gd name="T14" fmla="*/ 2147483647 w 77"/>
              <a:gd name="T15" fmla="*/ 2147483647 h 76"/>
              <a:gd name="T16" fmla="*/ 2147483647 w 77"/>
              <a:gd name="T17" fmla="*/ 2147483647 h 76"/>
              <a:gd name="T18" fmla="*/ 2147483647 w 77"/>
              <a:gd name="T19" fmla="*/ 2147483647 h 76"/>
              <a:gd name="T20" fmla="*/ 2147483647 w 77"/>
              <a:gd name="T21" fmla="*/ 2147483647 h 76"/>
              <a:gd name="T22" fmla="*/ 2147483647 w 77"/>
              <a:gd name="T23" fmla="*/ 2147483647 h 76"/>
              <a:gd name="T24" fmla="*/ 2147483647 w 77"/>
              <a:gd name="T25" fmla="*/ 2147483647 h 76"/>
              <a:gd name="T26" fmla="*/ 2147483647 w 77"/>
              <a:gd name="T27" fmla="*/ 2147483647 h 76"/>
              <a:gd name="T28" fmla="*/ 2147483647 w 77"/>
              <a:gd name="T29" fmla="*/ 2147483647 h 76"/>
              <a:gd name="T30" fmla="*/ 2147483647 w 77"/>
              <a:gd name="T31" fmla="*/ 2147483647 h 76"/>
              <a:gd name="T32" fmla="*/ 2147483647 w 77"/>
              <a:gd name="T33" fmla="*/ 2147483647 h 76"/>
              <a:gd name="T34" fmla="*/ 2147483647 w 77"/>
              <a:gd name="T35" fmla="*/ 2147483647 h 76"/>
              <a:gd name="T36" fmla="*/ 2147483647 w 77"/>
              <a:gd name="T37" fmla="*/ 2147483647 h 76"/>
              <a:gd name="T38" fmla="*/ 2147483647 w 77"/>
              <a:gd name="T39" fmla="*/ 0 h 76"/>
              <a:gd name="T40" fmla="*/ 2147483647 w 77"/>
              <a:gd name="T41" fmla="*/ 2147483647 h 76"/>
              <a:gd name="T42" fmla="*/ 2147483647 w 77"/>
              <a:gd name="T43" fmla="*/ 2147483647 h 76"/>
              <a:gd name="T44" fmla="*/ 2147483647 w 77"/>
              <a:gd name="T45" fmla="*/ 2147483647 h 76"/>
              <a:gd name="T46" fmla="*/ 2147483647 w 77"/>
              <a:gd name="T47" fmla="*/ 2147483647 h 76"/>
              <a:gd name="T48" fmla="*/ 2147483647 w 77"/>
              <a:gd name="T49" fmla="*/ 2147483647 h 76"/>
              <a:gd name="T50" fmla="*/ 2147483647 w 77"/>
              <a:gd name="T51" fmla="*/ 2147483647 h 76"/>
              <a:gd name="T52" fmla="*/ 2147483647 w 77"/>
              <a:gd name="T53" fmla="*/ 2147483647 h 76"/>
              <a:gd name="T54" fmla="*/ 2147483647 w 77"/>
              <a:gd name="T55" fmla="*/ 2147483647 h 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"/>
              <a:gd name="T85" fmla="*/ 0 h 76"/>
              <a:gd name="T86" fmla="*/ 77 w 77"/>
              <a:gd name="T87" fmla="*/ 76 h 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" h="76">
                <a:moveTo>
                  <a:pt x="6" y="52"/>
                </a:moveTo>
                <a:cubicBezTo>
                  <a:pt x="7" y="53"/>
                  <a:pt x="9" y="55"/>
                  <a:pt x="9" y="55"/>
                </a:cubicBezTo>
                <a:cubicBezTo>
                  <a:pt x="8" y="58"/>
                  <a:pt x="4" y="64"/>
                  <a:pt x="4" y="64"/>
                </a:cubicBezTo>
                <a:cubicBezTo>
                  <a:pt x="3" y="68"/>
                  <a:pt x="6" y="76"/>
                  <a:pt x="6" y="76"/>
                </a:cubicBezTo>
                <a:cubicBezTo>
                  <a:pt x="8" y="75"/>
                  <a:pt x="12" y="71"/>
                  <a:pt x="12" y="71"/>
                </a:cubicBezTo>
                <a:cubicBezTo>
                  <a:pt x="14" y="73"/>
                  <a:pt x="17" y="70"/>
                  <a:pt x="20" y="72"/>
                </a:cubicBezTo>
                <a:cubicBezTo>
                  <a:pt x="21" y="72"/>
                  <a:pt x="23" y="72"/>
                  <a:pt x="24" y="71"/>
                </a:cubicBezTo>
                <a:cubicBezTo>
                  <a:pt x="25" y="70"/>
                  <a:pt x="22" y="69"/>
                  <a:pt x="22" y="69"/>
                </a:cubicBezTo>
                <a:cubicBezTo>
                  <a:pt x="23" y="65"/>
                  <a:pt x="25" y="65"/>
                  <a:pt x="28" y="68"/>
                </a:cubicBezTo>
                <a:cubicBezTo>
                  <a:pt x="31" y="67"/>
                  <a:pt x="34" y="67"/>
                  <a:pt x="36" y="65"/>
                </a:cubicBezTo>
                <a:cubicBezTo>
                  <a:pt x="40" y="67"/>
                  <a:pt x="45" y="64"/>
                  <a:pt x="49" y="63"/>
                </a:cubicBezTo>
                <a:cubicBezTo>
                  <a:pt x="50" y="61"/>
                  <a:pt x="51" y="60"/>
                  <a:pt x="53" y="59"/>
                </a:cubicBezTo>
                <a:cubicBezTo>
                  <a:pt x="53" y="57"/>
                  <a:pt x="53" y="52"/>
                  <a:pt x="55" y="52"/>
                </a:cubicBezTo>
                <a:cubicBezTo>
                  <a:pt x="58" y="52"/>
                  <a:pt x="63" y="54"/>
                  <a:pt x="63" y="54"/>
                </a:cubicBezTo>
                <a:cubicBezTo>
                  <a:pt x="69" y="51"/>
                  <a:pt x="64" y="50"/>
                  <a:pt x="72" y="48"/>
                </a:cubicBezTo>
                <a:cubicBezTo>
                  <a:pt x="74" y="47"/>
                  <a:pt x="76" y="47"/>
                  <a:pt x="74" y="45"/>
                </a:cubicBezTo>
                <a:cubicBezTo>
                  <a:pt x="77" y="40"/>
                  <a:pt x="72" y="35"/>
                  <a:pt x="70" y="30"/>
                </a:cubicBezTo>
                <a:cubicBezTo>
                  <a:pt x="69" y="28"/>
                  <a:pt x="67" y="25"/>
                  <a:pt x="67" y="25"/>
                </a:cubicBezTo>
                <a:cubicBezTo>
                  <a:pt x="64" y="26"/>
                  <a:pt x="64" y="27"/>
                  <a:pt x="61" y="26"/>
                </a:cubicBezTo>
                <a:cubicBezTo>
                  <a:pt x="59" y="18"/>
                  <a:pt x="58" y="7"/>
                  <a:pt x="54" y="0"/>
                </a:cubicBezTo>
                <a:cubicBezTo>
                  <a:pt x="52" y="3"/>
                  <a:pt x="51" y="4"/>
                  <a:pt x="48" y="5"/>
                </a:cubicBezTo>
                <a:cubicBezTo>
                  <a:pt x="44" y="9"/>
                  <a:pt x="42" y="5"/>
                  <a:pt x="38" y="3"/>
                </a:cubicBezTo>
                <a:cubicBezTo>
                  <a:pt x="27" y="5"/>
                  <a:pt x="25" y="18"/>
                  <a:pt x="15" y="23"/>
                </a:cubicBezTo>
                <a:cubicBezTo>
                  <a:pt x="12" y="20"/>
                  <a:pt x="14" y="21"/>
                  <a:pt x="10" y="22"/>
                </a:cubicBezTo>
                <a:cubicBezTo>
                  <a:pt x="8" y="24"/>
                  <a:pt x="7" y="26"/>
                  <a:pt x="5" y="28"/>
                </a:cubicBezTo>
                <a:cubicBezTo>
                  <a:pt x="4" y="29"/>
                  <a:pt x="2" y="31"/>
                  <a:pt x="2" y="31"/>
                </a:cubicBezTo>
                <a:cubicBezTo>
                  <a:pt x="0" y="37"/>
                  <a:pt x="0" y="41"/>
                  <a:pt x="2" y="47"/>
                </a:cubicBezTo>
                <a:cubicBezTo>
                  <a:pt x="2" y="48"/>
                  <a:pt x="9" y="55"/>
                  <a:pt x="6" y="5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0" name="Арзамасский"/>
          <p:cNvSpPr>
            <a:spLocks/>
          </p:cNvSpPr>
          <p:nvPr/>
        </p:nvSpPr>
        <p:spPr bwMode="auto">
          <a:xfrm>
            <a:off x="1628775" y="5029200"/>
            <a:ext cx="952500" cy="962025"/>
          </a:xfrm>
          <a:custGeom>
            <a:avLst/>
            <a:gdLst>
              <a:gd name="T0" fmla="*/ 2147483647 w 100"/>
              <a:gd name="T1" fmla="*/ 2147483647 h 101"/>
              <a:gd name="T2" fmla="*/ 2147483647 w 100"/>
              <a:gd name="T3" fmla="*/ 2147483647 h 101"/>
              <a:gd name="T4" fmla="*/ 2147483647 w 100"/>
              <a:gd name="T5" fmla="*/ 2147483647 h 101"/>
              <a:gd name="T6" fmla="*/ 2147483647 w 100"/>
              <a:gd name="T7" fmla="*/ 2147483647 h 101"/>
              <a:gd name="T8" fmla="*/ 2147483647 w 100"/>
              <a:gd name="T9" fmla="*/ 2147483647 h 101"/>
              <a:gd name="T10" fmla="*/ 2147483647 w 100"/>
              <a:gd name="T11" fmla="*/ 2147483647 h 101"/>
              <a:gd name="T12" fmla="*/ 2147483647 w 100"/>
              <a:gd name="T13" fmla="*/ 2147483647 h 101"/>
              <a:gd name="T14" fmla="*/ 2147483647 w 100"/>
              <a:gd name="T15" fmla="*/ 2147483647 h 101"/>
              <a:gd name="T16" fmla="*/ 2147483647 w 100"/>
              <a:gd name="T17" fmla="*/ 2147483647 h 101"/>
              <a:gd name="T18" fmla="*/ 2147483647 w 100"/>
              <a:gd name="T19" fmla="*/ 2147483647 h 101"/>
              <a:gd name="T20" fmla="*/ 2147483647 w 100"/>
              <a:gd name="T21" fmla="*/ 2147483647 h 101"/>
              <a:gd name="T22" fmla="*/ 2147483647 w 100"/>
              <a:gd name="T23" fmla="*/ 2147483647 h 101"/>
              <a:gd name="T24" fmla="*/ 2147483647 w 100"/>
              <a:gd name="T25" fmla="*/ 2147483647 h 101"/>
              <a:gd name="T26" fmla="*/ 2147483647 w 100"/>
              <a:gd name="T27" fmla="*/ 2147483647 h 101"/>
              <a:gd name="T28" fmla="*/ 2147483647 w 100"/>
              <a:gd name="T29" fmla="*/ 2147483647 h 101"/>
              <a:gd name="T30" fmla="*/ 2147483647 w 100"/>
              <a:gd name="T31" fmla="*/ 2147483647 h 101"/>
              <a:gd name="T32" fmla="*/ 2147483647 w 100"/>
              <a:gd name="T33" fmla="*/ 2147483647 h 101"/>
              <a:gd name="T34" fmla="*/ 2147483647 w 100"/>
              <a:gd name="T35" fmla="*/ 2147483647 h 101"/>
              <a:gd name="T36" fmla="*/ 2147483647 w 100"/>
              <a:gd name="T37" fmla="*/ 2147483647 h 101"/>
              <a:gd name="T38" fmla="*/ 2147483647 w 100"/>
              <a:gd name="T39" fmla="*/ 2147483647 h 101"/>
              <a:gd name="T40" fmla="*/ 2147483647 w 100"/>
              <a:gd name="T41" fmla="*/ 2147483647 h 101"/>
              <a:gd name="T42" fmla="*/ 2147483647 w 100"/>
              <a:gd name="T43" fmla="*/ 2147483647 h 101"/>
              <a:gd name="T44" fmla="*/ 2147483647 w 100"/>
              <a:gd name="T45" fmla="*/ 2147483647 h 101"/>
              <a:gd name="T46" fmla="*/ 2147483647 w 100"/>
              <a:gd name="T47" fmla="*/ 2147483647 h 101"/>
              <a:gd name="T48" fmla="*/ 2147483647 w 100"/>
              <a:gd name="T49" fmla="*/ 2147483647 h 101"/>
              <a:gd name="T50" fmla="*/ 2147483647 w 100"/>
              <a:gd name="T51" fmla="*/ 2147483647 h 101"/>
              <a:gd name="T52" fmla="*/ 2147483647 w 100"/>
              <a:gd name="T53" fmla="*/ 2147483647 h 101"/>
              <a:gd name="T54" fmla="*/ 2147483647 w 100"/>
              <a:gd name="T55" fmla="*/ 2147483647 h 101"/>
              <a:gd name="T56" fmla="*/ 2147483647 w 100"/>
              <a:gd name="T57" fmla="*/ 2147483647 h 101"/>
              <a:gd name="T58" fmla="*/ 2147483647 w 100"/>
              <a:gd name="T59" fmla="*/ 2147483647 h 101"/>
              <a:gd name="T60" fmla="*/ 2147483647 w 100"/>
              <a:gd name="T61" fmla="*/ 2147483647 h 101"/>
              <a:gd name="T62" fmla="*/ 2147483647 w 100"/>
              <a:gd name="T63" fmla="*/ 2147483647 h 101"/>
              <a:gd name="T64" fmla="*/ 2147483647 w 100"/>
              <a:gd name="T65" fmla="*/ 0 h 101"/>
              <a:gd name="T66" fmla="*/ 2147483647 w 100"/>
              <a:gd name="T67" fmla="*/ 2147483647 h 101"/>
              <a:gd name="T68" fmla="*/ 2147483647 w 100"/>
              <a:gd name="T69" fmla="*/ 2147483647 h 101"/>
              <a:gd name="T70" fmla="*/ 2147483647 w 100"/>
              <a:gd name="T71" fmla="*/ 2147483647 h 101"/>
              <a:gd name="T72" fmla="*/ 2147483647 w 100"/>
              <a:gd name="T73" fmla="*/ 2147483647 h 1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"/>
              <a:gd name="T112" fmla="*/ 0 h 101"/>
              <a:gd name="T113" fmla="*/ 100 w 100"/>
              <a:gd name="T114" fmla="*/ 101 h 1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" h="101">
                <a:moveTo>
                  <a:pt x="11" y="16"/>
                </a:moveTo>
                <a:cubicBezTo>
                  <a:pt x="13" y="19"/>
                  <a:pt x="11" y="23"/>
                  <a:pt x="10" y="26"/>
                </a:cubicBezTo>
                <a:cubicBezTo>
                  <a:pt x="12" y="32"/>
                  <a:pt x="13" y="33"/>
                  <a:pt x="19" y="34"/>
                </a:cubicBezTo>
                <a:cubicBezTo>
                  <a:pt x="17" y="36"/>
                  <a:pt x="17" y="38"/>
                  <a:pt x="16" y="41"/>
                </a:cubicBezTo>
                <a:cubicBezTo>
                  <a:pt x="12" y="37"/>
                  <a:pt x="15" y="39"/>
                  <a:pt x="5" y="40"/>
                </a:cubicBezTo>
                <a:cubicBezTo>
                  <a:pt x="0" y="45"/>
                  <a:pt x="11" y="48"/>
                  <a:pt x="14" y="49"/>
                </a:cubicBezTo>
                <a:cubicBezTo>
                  <a:pt x="17" y="52"/>
                  <a:pt x="16" y="54"/>
                  <a:pt x="12" y="55"/>
                </a:cubicBezTo>
                <a:cubicBezTo>
                  <a:pt x="9" y="58"/>
                  <a:pt x="14" y="68"/>
                  <a:pt x="14" y="68"/>
                </a:cubicBezTo>
                <a:cubicBezTo>
                  <a:pt x="16" y="76"/>
                  <a:pt x="15" y="78"/>
                  <a:pt x="24" y="79"/>
                </a:cubicBezTo>
                <a:cubicBezTo>
                  <a:pt x="25" y="80"/>
                  <a:pt x="24" y="81"/>
                  <a:pt x="25" y="84"/>
                </a:cubicBezTo>
                <a:lnTo>
                  <a:pt x="32" y="81"/>
                </a:lnTo>
                <a:cubicBezTo>
                  <a:pt x="32" y="81"/>
                  <a:pt x="33" y="80"/>
                  <a:pt x="33" y="80"/>
                </a:cubicBezTo>
                <a:cubicBezTo>
                  <a:pt x="33" y="77"/>
                  <a:pt x="36" y="72"/>
                  <a:pt x="36" y="72"/>
                </a:cubicBezTo>
                <a:cubicBezTo>
                  <a:pt x="39" y="75"/>
                  <a:pt x="38" y="73"/>
                  <a:pt x="37" y="77"/>
                </a:cubicBezTo>
                <a:cubicBezTo>
                  <a:pt x="38" y="84"/>
                  <a:pt x="38" y="88"/>
                  <a:pt x="44" y="90"/>
                </a:cubicBezTo>
                <a:cubicBezTo>
                  <a:pt x="46" y="94"/>
                  <a:pt x="44" y="98"/>
                  <a:pt x="47" y="101"/>
                </a:cubicBezTo>
                <a:cubicBezTo>
                  <a:pt x="51" y="99"/>
                  <a:pt x="51" y="95"/>
                  <a:pt x="55" y="93"/>
                </a:cubicBezTo>
                <a:cubicBezTo>
                  <a:pt x="57" y="88"/>
                  <a:pt x="60" y="87"/>
                  <a:pt x="63" y="84"/>
                </a:cubicBezTo>
                <a:cubicBezTo>
                  <a:pt x="59" y="80"/>
                  <a:pt x="64" y="77"/>
                  <a:pt x="67" y="75"/>
                </a:cubicBezTo>
                <a:cubicBezTo>
                  <a:pt x="70" y="78"/>
                  <a:pt x="76" y="72"/>
                  <a:pt x="79" y="71"/>
                </a:cubicBezTo>
                <a:cubicBezTo>
                  <a:pt x="85" y="72"/>
                  <a:pt x="86" y="72"/>
                  <a:pt x="91" y="74"/>
                </a:cubicBezTo>
                <a:cubicBezTo>
                  <a:pt x="93" y="78"/>
                  <a:pt x="93" y="77"/>
                  <a:pt x="98" y="76"/>
                </a:cubicBezTo>
                <a:cubicBezTo>
                  <a:pt x="95" y="73"/>
                  <a:pt x="100" y="69"/>
                  <a:pt x="97" y="65"/>
                </a:cubicBezTo>
                <a:cubicBezTo>
                  <a:pt x="94" y="61"/>
                  <a:pt x="85" y="59"/>
                  <a:pt x="85" y="59"/>
                </a:cubicBezTo>
                <a:cubicBezTo>
                  <a:pt x="83" y="57"/>
                  <a:pt x="80" y="55"/>
                  <a:pt x="78" y="53"/>
                </a:cubicBezTo>
                <a:cubicBezTo>
                  <a:pt x="77" y="52"/>
                  <a:pt x="75" y="50"/>
                  <a:pt x="75" y="50"/>
                </a:cubicBezTo>
                <a:cubicBezTo>
                  <a:pt x="74" y="48"/>
                  <a:pt x="72" y="43"/>
                  <a:pt x="72" y="43"/>
                </a:cubicBezTo>
                <a:cubicBezTo>
                  <a:pt x="73" y="38"/>
                  <a:pt x="74" y="36"/>
                  <a:pt x="73" y="32"/>
                </a:cubicBezTo>
                <a:cubicBezTo>
                  <a:pt x="72" y="22"/>
                  <a:pt x="73" y="20"/>
                  <a:pt x="79" y="14"/>
                </a:cubicBezTo>
                <a:cubicBezTo>
                  <a:pt x="77" y="12"/>
                  <a:pt x="74" y="9"/>
                  <a:pt x="74" y="9"/>
                </a:cubicBezTo>
                <a:cubicBezTo>
                  <a:pt x="75" y="8"/>
                  <a:pt x="72" y="3"/>
                  <a:pt x="72" y="3"/>
                </a:cubicBezTo>
                <a:cubicBezTo>
                  <a:pt x="61" y="4"/>
                  <a:pt x="59" y="4"/>
                  <a:pt x="49" y="3"/>
                </a:cubicBezTo>
                <a:cubicBezTo>
                  <a:pt x="46" y="1"/>
                  <a:pt x="42" y="1"/>
                  <a:pt x="39" y="0"/>
                </a:cubicBezTo>
                <a:cubicBezTo>
                  <a:pt x="35" y="1"/>
                  <a:pt x="34" y="1"/>
                  <a:pt x="31" y="3"/>
                </a:cubicBezTo>
                <a:cubicBezTo>
                  <a:pt x="29" y="4"/>
                  <a:pt x="27" y="7"/>
                  <a:pt x="27" y="7"/>
                </a:cubicBezTo>
                <a:cubicBezTo>
                  <a:pt x="23" y="6"/>
                  <a:pt x="22" y="5"/>
                  <a:pt x="18" y="6"/>
                </a:cubicBezTo>
                <a:cubicBezTo>
                  <a:pt x="17" y="7"/>
                  <a:pt x="11" y="17"/>
                  <a:pt x="11" y="18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1" name="Бутурлинский"/>
          <p:cNvSpPr>
            <a:spLocks/>
          </p:cNvSpPr>
          <p:nvPr/>
        </p:nvSpPr>
        <p:spPr bwMode="auto">
          <a:xfrm>
            <a:off x="2809875" y="4991100"/>
            <a:ext cx="819150" cy="771525"/>
          </a:xfrm>
          <a:custGeom>
            <a:avLst/>
            <a:gdLst>
              <a:gd name="T0" fmla="*/ 2147483647 w 86"/>
              <a:gd name="T1" fmla="*/ 2147483647 h 81"/>
              <a:gd name="T2" fmla="*/ 2147483647 w 86"/>
              <a:gd name="T3" fmla="*/ 2147483647 h 81"/>
              <a:gd name="T4" fmla="*/ 2147483647 w 86"/>
              <a:gd name="T5" fmla="*/ 2147483647 h 81"/>
              <a:gd name="T6" fmla="*/ 2147483647 w 86"/>
              <a:gd name="T7" fmla="*/ 2147483647 h 81"/>
              <a:gd name="T8" fmla="*/ 2147483647 w 86"/>
              <a:gd name="T9" fmla="*/ 2147483647 h 81"/>
              <a:gd name="T10" fmla="*/ 2147483647 w 86"/>
              <a:gd name="T11" fmla="*/ 2147483647 h 81"/>
              <a:gd name="T12" fmla="*/ 2147483647 w 86"/>
              <a:gd name="T13" fmla="*/ 2147483647 h 81"/>
              <a:gd name="T14" fmla="*/ 2147483647 w 86"/>
              <a:gd name="T15" fmla="*/ 2147483647 h 81"/>
              <a:gd name="T16" fmla="*/ 2147483647 w 86"/>
              <a:gd name="T17" fmla="*/ 2147483647 h 81"/>
              <a:gd name="T18" fmla="*/ 2147483647 w 86"/>
              <a:gd name="T19" fmla="*/ 2147483647 h 81"/>
              <a:gd name="T20" fmla="*/ 2147483647 w 86"/>
              <a:gd name="T21" fmla="*/ 2147483647 h 81"/>
              <a:gd name="T22" fmla="*/ 2147483647 w 86"/>
              <a:gd name="T23" fmla="*/ 2147483647 h 81"/>
              <a:gd name="T24" fmla="*/ 2147483647 w 86"/>
              <a:gd name="T25" fmla="*/ 2147483647 h 81"/>
              <a:gd name="T26" fmla="*/ 2147483647 w 86"/>
              <a:gd name="T27" fmla="*/ 2147483647 h 81"/>
              <a:gd name="T28" fmla="*/ 2147483647 w 86"/>
              <a:gd name="T29" fmla="*/ 2147483647 h 81"/>
              <a:gd name="T30" fmla="*/ 2147483647 w 86"/>
              <a:gd name="T31" fmla="*/ 2147483647 h 81"/>
              <a:gd name="T32" fmla="*/ 2147483647 w 86"/>
              <a:gd name="T33" fmla="*/ 2147483647 h 81"/>
              <a:gd name="T34" fmla="*/ 2147483647 w 86"/>
              <a:gd name="T35" fmla="*/ 0 h 81"/>
              <a:gd name="T36" fmla="*/ 2147483647 w 86"/>
              <a:gd name="T37" fmla="*/ 2147483647 h 81"/>
              <a:gd name="T38" fmla="*/ 2147483647 w 86"/>
              <a:gd name="T39" fmla="*/ 2147483647 h 81"/>
              <a:gd name="T40" fmla="*/ 2147483647 w 86"/>
              <a:gd name="T41" fmla="*/ 2147483647 h 81"/>
              <a:gd name="T42" fmla="*/ 2147483647 w 86"/>
              <a:gd name="T43" fmla="*/ 2147483647 h 81"/>
              <a:gd name="T44" fmla="*/ 2147483647 w 86"/>
              <a:gd name="T45" fmla="*/ 2147483647 h 81"/>
              <a:gd name="T46" fmla="*/ 2147483647 w 86"/>
              <a:gd name="T47" fmla="*/ 2147483647 h 81"/>
              <a:gd name="T48" fmla="*/ 2147483647 w 86"/>
              <a:gd name="T49" fmla="*/ 2147483647 h 81"/>
              <a:gd name="T50" fmla="*/ 2147483647 w 86"/>
              <a:gd name="T51" fmla="*/ 2147483647 h 81"/>
              <a:gd name="T52" fmla="*/ 2147483647 w 86"/>
              <a:gd name="T53" fmla="*/ 2147483647 h 81"/>
              <a:gd name="T54" fmla="*/ 2147483647 w 86"/>
              <a:gd name="T55" fmla="*/ 2147483647 h 81"/>
              <a:gd name="T56" fmla="*/ 2147483647 w 86"/>
              <a:gd name="T57" fmla="*/ 2147483647 h 81"/>
              <a:gd name="T58" fmla="*/ 2147483647 w 86"/>
              <a:gd name="T59" fmla="*/ 2147483647 h 81"/>
              <a:gd name="T60" fmla="*/ 2147483647 w 86"/>
              <a:gd name="T61" fmla="*/ 2147483647 h 81"/>
              <a:gd name="T62" fmla="*/ 2147483647 w 86"/>
              <a:gd name="T63" fmla="*/ 2147483647 h 81"/>
              <a:gd name="T64" fmla="*/ 2147483647 w 86"/>
              <a:gd name="T65" fmla="*/ 2147483647 h 81"/>
              <a:gd name="T66" fmla="*/ 2147483647 w 86"/>
              <a:gd name="T67" fmla="*/ 2147483647 h 81"/>
              <a:gd name="T68" fmla="*/ 2147483647 w 86"/>
              <a:gd name="T69" fmla="*/ 2147483647 h 81"/>
              <a:gd name="T70" fmla="*/ 2147483647 w 86"/>
              <a:gd name="T71" fmla="*/ 2147483647 h 81"/>
              <a:gd name="T72" fmla="*/ 0 w 86"/>
              <a:gd name="T73" fmla="*/ 2147483647 h 81"/>
              <a:gd name="T74" fmla="*/ 2147483647 w 86"/>
              <a:gd name="T75" fmla="*/ 2147483647 h 81"/>
              <a:gd name="T76" fmla="*/ 2147483647 w 86"/>
              <a:gd name="T77" fmla="*/ 2147483647 h 8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6"/>
              <a:gd name="T118" fmla="*/ 0 h 81"/>
              <a:gd name="T119" fmla="*/ 86 w 86"/>
              <a:gd name="T120" fmla="*/ 81 h 8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6" h="81">
                <a:moveTo>
                  <a:pt x="1" y="66"/>
                </a:moveTo>
                <a:cubicBezTo>
                  <a:pt x="4" y="69"/>
                  <a:pt x="8" y="74"/>
                  <a:pt x="8" y="74"/>
                </a:cubicBezTo>
                <a:cubicBezTo>
                  <a:pt x="11" y="72"/>
                  <a:pt x="10" y="72"/>
                  <a:pt x="14" y="73"/>
                </a:cubicBezTo>
                <a:cubicBezTo>
                  <a:pt x="17" y="76"/>
                  <a:pt x="15" y="75"/>
                  <a:pt x="21" y="76"/>
                </a:cubicBezTo>
                <a:cubicBezTo>
                  <a:pt x="19" y="81"/>
                  <a:pt x="22" y="80"/>
                  <a:pt x="26" y="79"/>
                </a:cubicBezTo>
                <a:cubicBezTo>
                  <a:pt x="28" y="77"/>
                  <a:pt x="33" y="74"/>
                  <a:pt x="33" y="74"/>
                </a:cubicBezTo>
                <a:cubicBezTo>
                  <a:pt x="34" y="72"/>
                  <a:pt x="36" y="69"/>
                  <a:pt x="36" y="69"/>
                </a:cubicBezTo>
                <a:cubicBezTo>
                  <a:pt x="38" y="62"/>
                  <a:pt x="36" y="62"/>
                  <a:pt x="44" y="63"/>
                </a:cubicBezTo>
                <a:cubicBezTo>
                  <a:pt x="45" y="64"/>
                  <a:pt x="47" y="66"/>
                  <a:pt x="47" y="66"/>
                </a:cubicBezTo>
                <a:cubicBezTo>
                  <a:pt x="52" y="64"/>
                  <a:pt x="51" y="63"/>
                  <a:pt x="58" y="62"/>
                </a:cubicBezTo>
                <a:cubicBezTo>
                  <a:pt x="60" y="60"/>
                  <a:pt x="61" y="58"/>
                  <a:pt x="63" y="56"/>
                </a:cubicBezTo>
                <a:cubicBezTo>
                  <a:pt x="67" y="57"/>
                  <a:pt x="67" y="58"/>
                  <a:pt x="71" y="57"/>
                </a:cubicBezTo>
                <a:cubicBezTo>
                  <a:pt x="74" y="54"/>
                  <a:pt x="72" y="47"/>
                  <a:pt x="70" y="43"/>
                </a:cubicBezTo>
                <a:cubicBezTo>
                  <a:pt x="69" y="42"/>
                  <a:pt x="67" y="40"/>
                  <a:pt x="67" y="40"/>
                </a:cubicBezTo>
                <a:cubicBezTo>
                  <a:pt x="68" y="34"/>
                  <a:pt x="70" y="28"/>
                  <a:pt x="76" y="25"/>
                </a:cubicBezTo>
                <a:cubicBezTo>
                  <a:pt x="73" y="19"/>
                  <a:pt x="75" y="18"/>
                  <a:pt x="81" y="16"/>
                </a:cubicBezTo>
                <a:cubicBezTo>
                  <a:pt x="86" y="11"/>
                  <a:pt x="76" y="14"/>
                  <a:pt x="73" y="11"/>
                </a:cubicBezTo>
                <a:cubicBezTo>
                  <a:pt x="70" y="8"/>
                  <a:pt x="69" y="4"/>
                  <a:pt x="67" y="0"/>
                </a:cubicBezTo>
                <a:cubicBezTo>
                  <a:pt x="63" y="1"/>
                  <a:pt x="64" y="2"/>
                  <a:pt x="66" y="4"/>
                </a:cubicBezTo>
                <a:cubicBezTo>
                  <a:pt x="65" y="6"/>
                  <a:pt x="63" y="10"/>
                  <a:pt x="63" y="10"/>
                </a:cubicBezTo>
                <a:cubicBezTo>
                  <a:pt x="61" y="8"/>
                  <a:pt x="55" y="4"/>
                  <a:pt x="55" y="4"/>
                </a:cubicBezTo>
                <a:cubicBezTo>
                  <a:pt x="53" y="4"/>
                  <a:pt x="50" y="4"/>
                  <a:pt x="50" y="6"/>
                </a:cubicBezTo>
                <a:cubicBezTo>
                  <a:pt x="50" y="8"/>
                  <a:pt x="53" y="10"/>
                  <a:pt x="53" y="10"/>
                </a:cubicBezTo>
                <a:cubicBezTo>
                  <a:pt x="52" y="11"/>
                  <a:pt x="49" y="14"/>
                  <a:pt x="49" y="14"/>
                </a:cubicBezTo>
                <a:cubicBezTo>
                  <a:pt x="44" y="13"/>
                  <a:pt x="33" y="11"/>
                  <a:pt x="33" y="11"/>
                </a:cubicBezTo>
                <a:cubicBezTo>
                  <a:pt x="32" y="10"/>
                  <a:pt x="30" y="8"/>
                  <a:pt x="30" y="8"/>
                </a:cubicBezTo>
                <a:cubicBezTo>
                  <a:pt x="27" y="9"/>
                  <a:pt x="22" y="12"/>
                  <a:pt x="22" y="12"/>
                </a:cubicBezTo>
                <a:cubicBezTo>
                  <a:pt x="23" y="13"/>
                  <a:pt x="25" y="15"/>
                  <a:pt x="25" y="15"/>
                </a:cubicBezTo>
                <a:cubicBezTo>
                  <a:pt x="24" y="16"/>
                  <a:pt x="21" y="19"/>
                  <a:pt x="21" y="19"/>
                </a:cubicBezTo>
                <a:lnTo>
                  <a:pt x="27" y="25"/>
                </a:lnTo>
                <a:cubicBezTo>
                  <a:pt x="27" y="25"/>
                  <a:pt x="28" y="26"/>
                  <a:pt x="28" y="26"/>
                </a:cubicBezTo>
                <a:cubicBezTo>
                  <a:pt x="26" y="28"/>
                  <a:pt x="25" y="28"/>
                  <a:pt x="28" y="31"/>
                </a:cubicBezTo>
                <a:cubicBezTo>
                  <a:pt x="26" y="35"/>
                  <a:pt x="26" y="34"/>
                  <a:pt x="21" y="35"/>
                </a:cubicBezTo>
                <a:cubicBezTo>
                  <a:pt x="20" y="39"/>
                  <a:pt x="18" y="42"/>
                  <a:pt x="19" y="46"/>
                </a:cubicBezTo>
                <a:cubicBezTo>
                  <a:pt x="19" y="47"/>
                  <a:pt x="21" y="48"/>
                  <a:pt x="21" y="48"/>
                </a:cubicBezTo>
                <a:lnTo>
                  <a:pt x="1" y="64"/>
                </a:lnTo>
                <a:cubicBezTo>
                  <a:pt x="1" y="64"/>
                  <a:pt x="0" y="65"/>
                  <a:pt x="0" y="65"/>
                </a:cubicBezTo>
                <a:lnTo>
                  <a:pt x="2" y="67"/>
                </a:lnTo>
                <a:cubicBezTo>
                  <a:pt x="2" y="67"/>
                  <a:pt x="1" y="66"/>
                  <a:pt x="1" y="66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2" name="Сергачский"/>
          <p:cNvSpPr>
            <a:spLocks/>
          </p:cNvSpPr>
          <p:nvPr/>
        </p:nvSpPr>
        <p:spPr bwMode="auto">
          <a:xfrm>
            <a:off x="3448050" y="4905375"/>
            <a:ext cx="704850" cy="857250"/>
          </a:xfrm>
          <a:custGeom>
            <a:avLst/>
            <a:gdLst>
              <a:gd name="T0" fmla="*/ 2147483647 w 74"/>
              <a:gd name="T1" fmla="*/ 2147483647 h 90"/>
              <a:gd name="T2" fmla="*/ 2147483647 w 74"/>
              <a:gd name="T3" fmla="*/ 2147483647 h 90"/>
              <a:gd name="T4" fmla="*/ 2147483647 w 74"/>
              <a:gd name="T5" fmla="*/ 2147483647 h 90"/>
              <a:gd name="T6" fmla="*/ 2147483647 w 74"/>
              <a:gd name="T7" fmla="*/ 2147483647 h 90"/>
              <a:gd name="T8" fmla="*/ 2147483647 w 74"/>
              <a:gd name="T9" fmla="*/ 2147483647 h 90"/>
              <a:gd name="T10" fmla="*/ 2147483647 w 74"/>
              <a:gd name="T11" fmla="*/ 2147483647 h 90"/>
              <a:gd name="T12" fmla="*/ 2147483647 w 74"/>
              <a:gd name="T13" fmla="*/ 2147483647 h 90"/>
              <a:gd name="T14" fmla="*/ 2147483647 w 74"/>
              <a:gd name="T15" fmla="*/ 2147483647 h 90"/>
              <a:gd name="T16" fmla="*/ 2147483647 w 74"/>
              <a:gd name="T17" fmla="*/ 2147483647 h 90"/>
              <a:gd name="T18" fmla="*/ 2147483647 w 74"/>
              <a:gd name="T19" fmla="*/ 2147483647 h 90"/>
              <a:gd name="T20" fmla="*/ 2147483647 w 74"/>
              <a:gd name="T21" fmla="*/ 2147483647 h 90"/>
              <a:gd name="T22" fmla="*/ 2147483647 w 74"/>
              <a:gd name="T23" fmla="*/ 2147483647 h 90"/>
              <a:gd name="T24" fmla="*/ 2147483647 w 74"/>
              <a:gd name="T25" fmla="*/ 2147483647 h 90"/>
              <a:gd name="T26" fmla="*/ 2147483647 w 74"/>
              <a:gd name="T27" fmla="*/ 2147483647 h 90"/>
              <a:gd name="T28" fmla="*/ 2147483647 w 74"/>
              <a:gd name="T29" fmla="*/ 2147483647 h 90"/>
              <a:gd name="T30" fmla="*/ 2147483647 w 74"/>
              <a:gd name="T31" fmla="*/ 2147483647 h 90"/>
              <a:gd name="T32" fmla="*/ 2147483647 w 74"/>
              <a:gd name="T33" fmla="*/ 2147483647 h 90"/>
              <a:gd name="T34" fmla="*/ 2147483647 w 74"/>
              <a:gd name="T35" fmla="*/ 2147483647 h 90"/>
              <a:gd name="T36" fmla="*/ 2147483647 w 74"/>
              <a:gd name="T37" fmla="*/ 2147483647 h 90"/>
              <a:gd name="T38" fmla="*/ 2147483647 w 74"/>
              <a:gd name="T39" fmla="*/ 2147483647 h 90"/>
              <a:gd name="T40" fmla="*/ 2147483647 w 74"/>
              <a:gd name="T41" fmla="*/ 2147483647 h 90"/>
              <a:gd name="T42" fmla="*/ 2147483647 w 74"/>
              <a:gd name="T43" fmla="*/ 2147483647 h 90"/>
              <a:gd name="T44" fmla="*/ 2147483647 w 74"/>
              <a:gd name="T45" fmla="*/ 2147483647 h 90"/>
              <a:gd name="T46" fmla="*/ 2147483647 w 74"/>
              <a:gd name="T47" fmla="*/ 2147483647 h 90"/>
              <a:gd name="T48" fmla="*/ 2147483647 w 74"/>
              <a:gd name="T49" fmla="*/ 2147483647 h 90"/>
              <a:gd name="T50" fmla="*/ 2147483647 w 74"/>
              <a:gd name="T51" fmla="*/ 2147483647 h 90"/>
              <a:gd name="T52" fmla="*/ 2147483647 w 74"/>
              <a:gd name="T53" fmla="*/ 2147483647 h 90"/>
              <a:gd name="T54" fmla="*/ 2147483647 w 74"/>
              <a:gd name="T55" fmla="*/ 2147483647 h 90"/>
              <a:gd name="T56" fmla="*/ 2147483647 w 74"/>
              <a:gd name="T57" fmla="*/ 2147483647 h 90"/>
              <a:gd name="T58" fmla="*/ 2147483647 w 74"/>
              <a:gd name="T59" fmla="*/ 2147483647 h 90"/>
              <a:gd name="T60" fmla="*/ 2147483647 w 74"/>
              <a:gd name="T61" fmla="*/ 2147483647 h 90"/>
              <a:gd name="T62" fmla="*/ 2147483647 w 74"/>
              <a:gd name="T63" fmla="*/ 2147483647 h 90"/>
              <a:gd name="T64" fmla="*/ 2147483647 w 74"/>
              <a:gd name="T65" fmla="*/ 2147483647 h 90"/>
              <a:gd name="T66" fmla="*/ 2147483647 w 74"/>
              <a:gd name="T67" fmla="*/ 2147483647 h 90"/>
              <a:gd name="T68" fmla="*/ 2147483647 w 74"/>
              <a:gd name="T69" fmla="*/ 2147483647 h 90"/>
              <a:gd name="T70" fmla="*/ 2147483647 w 74"/>
              <a:gd name="T71" fmla="*/ 2147483647 h 90"/>
              <a:gd name="T72" fmla="*/ 2147483647 w 74"/>
              <a:gd name="T73" fmla="*/ 2147483647 h 90"/>
              <a:gd name="T74" fmla="*/ 2147483647 w 74"/>
              <a:gd name="T75" fmla="*/ 2147483647 h 90"/>
              <a:gd name="T76" fmla="*/ 2147483647 w 74"/>
              <a:gd name="T77" fmla="*/ 2147483647 h 90"/>
              <a:gd name="T78" fmla="*/ 2147483647 w 74"/>
              <a:gd name="T79" fmla="*/ 2147483647 h 90"/>
              <a:gd name="T80" fmla="*/ 2147483647 w 74"/>
              <a:gd name="T81" fmla="*/ 2147483647 h 90"/>
              <a:gd name="T82" fmla="*/ 0 w 74"/>
              <a:gd name="T83" fmla="*/ 2147483647 h 90"/>
              <a:gd name="T84" fmla="*/ 2147483647 w 74"/>
              <a:gd name="T85" fmla="*/ 2147483647 h 90"/>
              <a:gd name="T86" fmla="*/ 2147483647 w 74"/>
              <a:gd name="T87" fmla="*/ 2147483647 h 90"/>
              <a:gd name="T88" fmla="*/ 2147483647 w 74"/>
              <a:gd name="T89" fmla="*/ 2147483647 h 9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4"/>
              <a:gd name="T136" fmla="*/ 0 h 90"/>
              <a:gd name="T137" fmla="*/ 74 w 74"/>
              <a:gd name="T138" fmla="*/ 90 h 9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4" h="90">
                <a:moveTo>
                  <a:pt x="3" y="67"/>
                </a:moveTo>
                <a:cubicBezTo>
                  <a:pt x="2" y="70"/>
                  <a:pt x="1" y="76"/>
                  <a:pt x="1" y="76"/>
                </a:cubicBezTo>
                <a:cubicBezTo>
                  <a:pt x="2" y="77"/>
                  <a:pt x="2" y="79"/>
                  <a:pt x="4" y="79"/>
                </a:cubicBezTo>
                <a:cubicBezTo>
                  <a:pt x="5" y="79"/>
                  <a:pt x="8" y="77"/>
                  <a:pt x="8" y="77"/>
                </a:cubicBezTo>
                <a:cubicBezTo>
                  <a:pt x="13" y="80"/>
                  <a:pt x="4" y="77"/>
                  <a:pt x="9" y="83"/>
                </a:cubicBezTo>
                <a:cubicBezTo>
                  <a:pt x="11" y="85"/>
                  <a:pt x="17" y="87"/>
                  <a:pt x="17" y="87"/>
                </a:cubicBezTo>
                <a:cubicBezTo>
                  <a:pt x="19" y="90"/>
                  <a:pt x="20" y="89"/>
                  <a:pt x="19" y="86"/>
                </a:cubicBezTo>
                <a:cubicBezTo>
                  <a:pt x="21" y="81"/>
                  <a:pt x="20" y="83"/>
                  <a:pt x="23" y="81"/>
                </a:cubicBezTo>
                <a:cubicBezTo>
                  <a:pt x="25" y="77"/>
                  <a:pt x="27" y="81"/>
                  <a:pt x="30" y="79"/>
                </a:cubicBezTo>
                <a:cubicBezTo>
                  <a:pt x="28" y="76"/>
                  <a:pt x="25" y="74"/>
                  <a:pt x="23" y="70"/>
                </a:cubicBezTo>
                <a:cubicBezTo>
                  <a:pt x="23" y="69"/>
                  <a:pt x="23" y="67"/>
                  <a:pt x="24" y="67"/>
                </a:cubicBezTo>
                <a:cubicBezTo>
                  <a:pt x="25" y="67"/>
                  <a:pt x="28" y="69"/>
                  <a:pt x="28" y="69"/>
                </a:cubicBezTo>
                <a:cubicBezTo>
                  <a:pt x="34" y="66"/>
                  <a:pt x="31" y="67"/>
                  <a:pt x="37" y="68"/>
                </a:cubicBezTo>
                <a:cubicBezTo>
                  <a:pt x="43" y="67"/>
                  <a:pt x="41" y="65"/>
                  <a:pt x="43" y="60"/>
                </a:cubicBezTo>
                <a:cubicBezTo>
                  <a:pt x="49" y="61"/>
                  <a:pt x="54" y="62"/>
                  <a:pt x="58" y="66"/>
                </a:cubicBezTo>
                <a:cubicBezTo>
                  <a:pt x="64" y="64"/>
                  <a:pt x="60" y="60"/>
                  <a:pt x="67" y="63"/>
                </a:cubicBezTo>
                <a:cubicBezTo>
                  <a:pt x="72" y="61"/>
                  <a:pt x="71" y="61"/>
                  <a:pt x="73" y="56"/>
                </a:cubicBezTo>
                <a:cubicBezTo>
                  <a:pt x="71" y="50"/>
                  <a:pt x="69" y="49"/>
                  <a:pt x="63" y="48"/>
                </a:cubicBezTo>
                <a:cubicBezTo>
                  <a:pt x="60" y="42"/>
                  <a:pt x="62" y="44"/>
                  <a:pt x="56" y="43"/>
                </a:cubicBezTo>
                <a:cubicBezTo>
                  <a:pt x="55" y="40"/>
                  <a:pt x="55" y="38"/>
                  <a:pt x="58" y="37"/>
                </a:cubicBezTo>
                <a:cubicBezTo>
                  <a:pt x="59" y="34"/>
                  <a:pt x="59" y="33"/>
                  <a:pt x="56" y="32"/>
                </a:cubicBezTo>
                <a:cubicBezTo>
                  <a:pt x="56" y="32"/>
                  <a:pt x="53" y="28"/>
                  <a:pt x="56" y="28"/>
                </a:cubicBezTo>
                <a:cubicBezTo>
                  <a:pt x="57" y="28"/>
                  <a:pt x="60" y="30"/>
                  <a:pt x="60" y="30"/>
                </a:cubicBezTo>
                <a:cubicBezTo>
                  <a:pt x="61" y="33"/>
                  <a:pt x="62" y="34"/>
                  <a:pt x="64" y="31"/>
                </a:cubicBezTo>
                <a:cubicBezTo>
                  <a:pt x="63" y="28"/>
                  <a:pt x="63" y="27"/>
                  <a:pt x="66" y="26"/>
                </a:cubicBezTo>
                <a:cubicBezTo>
                  <a:pt x="67" y="23"/>
                  <a:pt x="68" y="21"/>
                  <a:pt x="71" y="23"/>
                </a:cubicBezTo>
                <a:cubicBezTo>
                  <a:pt x="73" y="19"/>
                  <a:pt x="74" y="14"/>
                  <a:pt x="69" y="12"/>
                </a:cubicBezTo>
                <a:cubicBezTo>
                  <a:pt x="68" y="11"/>
                  <a:pt x="68" y="9"/>
                  <a:pt x="66" y="9"/>
                </a:cubicBezTo>
                <a:cubicBezTo>
                  <a:pt x="63" y="9"/>
                  <a:pt x="58" y="12"/>
                  <a:pt x="58" y="12"/>
                </a:cubicBezTo>
                <a:cubicBezTo>
                  <a:pt x="57" y="12"/>
                  <a:pt x="54" y="11"/>
                  <a:pt x="54" y="9"/>
                </a:cubicBezTo>
                <a:cubicBezTo>
                  <a:pt x="54" y="7"/>
                  <a:pt x="57" y="3"/>
                  <a:pt x="57" y="3"/>
                </a:cubicBezTo>
                <a:cubicBezTo>
                  <a:pt x="56" y="0"/>
                  <a:pt x="44" y="7"/>
                  <a:pt x="40" y="9"/>
                </a:cubicBezTo>
                <a:cubicBezTo>
                  <a:pt x="38" y="10"/>
                  <a:pt x="34" y="12"/>
                  <a:pt x="34" y="12"/>
                </a:cubicBezTo>
                <a:cubicBezTo>
                  <a:pt x="32" y="17"/>
                  <a:pt x="33" y="15"/>
                  <a:pt x="30" y="17"/>
                </a:cubicBezTo>
                <a:cubicBezTo>
                  <a:pt x="29" y="18"/>
                  <a:pt x="29" y="20"/>
                  <a:pt x="27" y="20"/>
                </a:cubicBezTo>
                <a:cubicBezTo>
                  <a:pt x="26" y="20"/>
                  <a:pt x="23" y="18"/>
                  <a:pt x="23" y="18"/>
                </a:cubicBezTo>
                <a:cubicBezTo>
                  <a:pt x="19" y="19"/>
                  <a:pt x="19" y="20"/>
                  <a:pt x="18" y="24"/>
                </a:cubicBezTo>
                <a:cubicBezTo>
                  <a:pt x="14" y="22"/>
                  <a:pt x="12" y="26"/>
                  <a:pt x="9" y="28"/>
                </a:cubicBezTo>
                <a:cubicBezTo>
                  <a:pt x="8" y="28"/>
                  <a:pt x="7" y="29"/>
                  <a:pt x="7" y="29"/>
                </a:cubicBezTo>
                <a:cubicBezTo>
                  <a:pt x="8" y="33"/>
                  <a:pt x="10" y="35"/>
                  <a:pt x="6" y="37"/>
                </a:cubicBezTo>
                <a:cubicBezTo>
                  <a:pt x="4" y="40"/>
                  <a:pt x="3" y="40"/>
                  <a:pt x="1" y="44"/>
                </a:cubicBezTo>
                <a:cubicBezTo>
                  <a:pt x="1" y="45"/>
                  <a:pt x="0" y="46"/>
                  <a:pt x="0" y="46"/>
                </a:cubicBezTo>
                <a:cubicBezTo>
                  <a:pt x="2" y="49"/>
                  <a:pt x="3" y="52"/>
                  <a:pt x="4" y="55"/>
                </a:cubicBezTo>
                <a:cubicBezTo>
                  <a:pt x="5" y="56"/>
                  <a:pt x="6" y="59"/>
                  <a:pt x="6" y="59"/>
                </a:cubicBezTo>
                <a:cubicBezTo>
                  <a:pt x="5" y="63"/>
                  <a:pt x="2" y="66"/>
                  <a:pt x="2" y="7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3" name="Краснооктябрьский"/>
          <p:cNvSpPr>
            <a:spLocks/>
          </p:cNvSpPr>
          <p:nvPr/>
        </p:nvSpPr>
        <p:spPr bwMode="auto">
          <a:xfrm>
            <a:off x="3609975" y="5476875"/>
            <a:ext cx="590550" cy="714375"/>
          </a:xfrm>
          <a:custGeom>
            <a:avLst/>
            <a:gdLst>
              <a:gd name="T0" fmla="*/ 2147483647 w 62"/>
              <a:gd name="T1" fmla="*/ 2147483647 h 75"/>
              <a:gd name="T2" fmla="*/ 2147483647 w 62"/>
              <a:gd name="T3" fmla="*/ 2147483647 h 75"/>
              <a:gd name="T4" fmla="*/ 2147483647 w 62"/>
              <a:gd name="T5" fmla="*/ 2147483647 h 75"/>
              <a:gd name="T6" fmla="*/ 2147483647 w 62"/>
              <a:gd name="T7" fmla="*/ 2147483647 h 75"/>
              <a:gd name="T8" fmla="*/ 0 w 62"/>
              <a:gd name="T9" fmla="*/ 2147483647 h 75"/>
              <a:gd name="T10" fmla="*/ 2147483647 w 62"/>
              <a:gd name="T11" fmla="*/ 2147483647 h 75"/>
              <a:gd name="T12" fmla="*/ 2147483647 w 62"/>
              <a:gd name="T13" fmla="*/ 2147483647 h 75"/>
              <a:gd name="T14" fmla="*/ 2147483647 w 62"/>
              <a:gd name="T15" fmla="*/ 2147483647 h 75"/>
              <a:gd name="T16" fmla="*/ 2147483647 w 62"/>
              <a:gd name="T17" fmla="*/ 2147483647 h 75"/>
              <a:gd name="T18" fmla="*/ 2147483647 w 62"/>
              <a:gd name="T19" fmla="*/ 2147483647 h 75"/>
              <a:gd name="T20" fmla="*/ 2147483647 w 62"/>
              <a:gd name="T21" fmla="*/ 2147483647 h 75"/>
              <a:gd name="T22" fmla="*/ 2147483647 w 62"/>
              <a:gd name="T23" fmla="*/ 2147483647 h 75"/>
              <a:gd name="T24" fmla="*/ 2147483647 w 62"/>
              <a:gd name="T25" fmla="*/ 2147483647 h 75"/>
              <a:gd name="T26" fmla="*/ 2147483647 w 62"/>
              <a:gd name="T27" fmla="*/ 2147483647 h 75"/>
              <a:gd name="T28" fmla="*/ 2147483647 w 62"/>
              <a:gd name="T29" fmla="*/ 2147483647 h 75"/>
              <a:gd name="T30" fmla="*/ 2147483647 w 62"/>
              <a:gd name="T31" fmla="*/ 2147483647 h 75"/>
              <a:gd name="T32" fmla="*/ 2147483647 w 62"/>
              <a:gd name="T33" fmla="*/ 2147483647 h 75"/>
              <a:gd name="T34" fmla="*/ 2147483647 w 62"/>
              <a:gd name="T35" fmla="*/ 2147483647 h 75"/>
              <a:gd name="T36" fmla="*/ 2147483647 w 62"/>
              <a:gd name="T37" fmla="*/ 2147483647 h 75"/>
              <a:gd name="T38" fmla="*/ 2147483647 w 62"/>
              <a:gd name="T39" fmla="*/ 0 h 75"/>
              <a:gd name="T40" fmla="*/ 2147483647 w 62"/>
              <a:gd name="T41" fmla="*/ 2147483647 h 75"/>
              <a:gd name="T42" fmla="*/ 2147483647 w 62"/>
              <a:gd name="T43" fmla="*/ 2147483647 h 75"/>
              <a:gd name="T44" fmla="*/ 2147483647 w 62"/>
              <a:gd name="T45" fmla="*/ 0 h 75"/>
              <a:gd name="T46" fmla="*/ 2147483647 w 62"/>
              <a:gd name="T47" fmla="*/ 2147483647 h 75"/>
              <a:gd name="T48" fmla="*/ 2147483647 w 62"/>
              <a:gd name="T49" fmla="*/ 2147483647 h 75"/>
              <a:gd name="T50" fmla="*/ 2147483647 w 62"/>
              <a:gd name="T51" fmla="*/ 2147483647 h 75"/>
              <a:gd name="T52" fmla="*/ 2147483647 w 62"/>
              <a:gd name="T53" fmla="*/ 2147483647 h 75"/>
              <a:gd name="T54" fmla="*/ 2147483647 w 62"/>
              <a:gd name="T55" fmla="*/ 2147483647 h 75"/>
              <a:gd name="T56" fmla="*/ 2147483647 w 62"/>
              <a:gd name="T57" fmla="*/ 2147483647 h 75"/>
              <a:gd name="T58" fmla="*/ 2147483647 w 62"/>
              <a:gd name="T59" fmla="*/ 2147483647 h 7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"/>
              <a:gd name="T91" fmla="*/ 0 h 75"/>
              <a:gd name="T92" fmla="*/ 62 w 62"/>
              <a:gd name="T93" fmla="*/ 75 h 7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" h="75">
                <a:moveTo>
                  <a:pt x="2" y="29"/>
                </a:moveTo>
                <a:cubicBezTo>
                  <a:pt x="3" y="31"/>
                  <a:pt x="5" y="32"/>
                  <a:pt x="6" y="34"/>
                </a:cubicBezTo>
                <a:cubicBezTo>
                  <a:pt x="5" y="36"/>
                  <a:pt x="7" y="41"/>
                  <a:pt x="7" y="41"/>
                </a:cubicBezTo>
                <a:cubicBezTo>
                  <a:pt x="4" y="42"/>
                  <a:pt x="2" y="42"/>
                  <a:pt x="1" y="45"/>
                </a:cubicBezTo>
                <a:cubicBezTo>
                  <a:pt x="2" y="48"/>
                  <a:pt x="1" y="49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2" y="54"/>
                  <a:pt x="5" y="52"/>
                  <a:pt x="5" y="52"/>
                </a:cubicBezTo>
                <a:cubicBezTo>
                  <a:pt x="15" y="53"/>
                  <a:pt x="12" y="55"/>
                  <a:pt x="19" y="59"/>
                </a:cubicBezTo>
                <a:cubicBezTo>
                  <a:pt x="21" y="63"/>
                  <a:pt x="21" y="70"/>
                  <a:pt x="26" y="72"/>
                </a:cubicBezTo>
                <a:cubicBezTo>
                  <a:pt x="28" y="75"/>
                  <a:pt x="29" y="74"/>
                  <a:pt x="30" y="71"/>
                </a:cubicBezTo>
                <a:cubicBezTo>
                  <a:pt x="28" y="64"/>
                  <a:pt x="33" y="63"/>
                  <a:pt x="38" y="61"/>
                </a:cubicBezTo>
                <a:cubicBezTo>
                  <a:pt x="40" y="58"/>
                  <a:pt x="38" y="55"/>
                  <a:pt x="35" y="54"/>
                </a:cubicBezTo>
                <a:cubicBezTo>
                  <a:pt x="33" y="50"/>
                  <a:pt x="30" y="44"/>
                  <a:pt x="36" y="41"/>
                </a:cubicBezTo>
                <a:cubicBezTo>
                  <a:pt x="37" y="38"/>
                  <a:pt x="37" y="36"/>
                  <a:pt x="40" y="35"/>
                </a:cubicBezTo>
                <a:cubicBezTo>
                  <a:pt x="41" y="33"/>
                  <a:pt x="43" y="32"/>
                  <a:pt x="45" y="30"/>
                </a:cubicBezTo>
                <a:cubicBezTo>
                  <a:pt x="52" y="32"/>
                  <a:pt x="49" y="33"/>
                  <a:pt x="55" y="31"/>
                </a:cubicBezTo>
                <a:cubicBezTo>
                  <a:pt x="57" y="28"/>
                  <a:pt x="57" y="26"/>
                  <a:pt x="60" y="24"/>
                </a:cubicBezTo>
                <a:cubicBezTo>
                  <a:pt x="62" y="21"/>
                  <a:pt x="60" y="18"/>
                  <a:pt x="59" y="15"/>
                </a:cubicBezTo>
                <a:cubicBezTo>
                  <a:pt x="60" y="12"/>
                  <a:pt x="61" y="9"/>
                  <a:pt x="62" y="6"/>
                </a:cubicBezTo>
                <a:cubicBezTo>
                  <a:pt x="61" y="3"/>
                  <a:pt x="57" y="0"/>
                  <a:pt x="57" y="0"/>
                </a:cubicBezTo>
                <a:cubicBezTo>
                  <a:pt x="55" y="1"/>
                  <a:pt x="50" y="3"/>
                  <a:pt x="50" y="3"/>
                </a:cubicBezTo>
                <a:cubicBezTo>
                  <a:pt x="47" y="2"/>
                  <a:pt x="46" y="2"/>
                  <a:pt x="44" y="5"/>
                </a:cubicBezTo>
                <a:cubicBezTo>
                  <a:pt x="39" y="4"/>
                  <a:pt x="35" y="2"/>
                  <a:pt x="30" y="0"/>
                </a:cubicBezTo>
                <a:cubicBezTo>
                  <a:pt x="24" y="1"/>
                  <a:pt x="26" y="6"/>
                  <a:pt x="21" y="8"/>
                </a:cubicBezTo>
                <a:cubicBezTo>
                  <a:pt x="18" y="7"/>
                  <a:pt x="12" y="9"/>
                  <a:pt x="12" y="9"/>
                </a:cubicBezTo>
                <a:cubicBezTo>
                  <a:pt x="7" y="7"/>
                  <a:pt x="9" y="6"/>
                  <a:pt x="6" y="8"/>
                </a:cubicBezTo>
                <a:cubicBezTo>
                  <a:pt x="8" y="12"/>
                  <a:pt x="8" y="16"/>
                  <a:pt x="12" y="18"/>
                </a:cubicBezTo>
                <a:cubicBezTo>
                  <a:pt x="10" y="21"/>
                  <a:pt x="8" y="21"/>
                  <a:pt x="5" y="22"/>
                </a:cubicBezTo>
                <a:cubicBezTo>
                  <a:pt x="4" y="24"/>
                  <a:pt x="2" y="26"/>
                  <a:pt x="1" y="28"/>
                </a:cubicBezTo>
                <a:cubicBezTo>
                  <a:pt x="2" y="30"/>
                  <a:pt x="1" y="29"/>
                  <a:pt x="3" y="3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4" name="Сеченовский"/>
          <p:cNvSpPr>
            <a:spLocks/>
          </p:cNvSpPr>
          <p:nvPr/>
        </p:nvSpPr>
        <p:spPr bwMode="auto">
          <a:xfrm>
            <a:off x="3905250" y="5524500"/>
            <a:ext cx="762000" cy="847725"/>
          </a:xfrm>
          <a:custGeom>
            <a:avLst/>
            <a:gdLst>
              <a:gd name="T0" fmla="*/ 2147483647 w 80"/>
              <a:gd name="T1" fmla="*/ 2147483647 h 89"/>
              <a:gd name="T2" fmla="*/ 2147483647 w 80"/>
              <a:gd name="T3" fmla="*/ 2147483647 h 89"/>
              <a:gd name="T4" fmla="*/ 2147483647 w 80"/>
              <a:gd name="T5" fmla="*/ 2147483647 h 89"/>
              <a:gd name="T6" fmla="*/ 2147483647 w 80"/>
              <a:gd name="T7" fmla="*/ 2147483647 h 89"/>
              <a:gd name="T8" fmla="*/ 2147483647 w 80"/>
              <a:gd name="T9" fmla="*/ 2147483647 h 89"/>
              <a:gd name="T10" fmla="*/ 2147483647 w 80"/>
              <a:gd name="T11" fmla="*/ 2147483647 h 89"/>
              <a:gd name="T12" fmla="*/ 2147483647 w 80"/>
              <a:gd name="T13" fmla="*/ 2147483647 h 89"/>
              <a:gd name="T14" fmla="*/ 2147483647 w 80"/>
              <a:gd name="T15" fmla="*/ 2147483647 h 89"/>
              <a:gd name="T16" fmla="*/ 2147483647 w 80"/>
              <a:gd name="T17" fmla="*/ 2147483647 h 89"/>
              <a:gd name="T18" fmla="*/ 2147483647 w 80"/>
              <a:gd name="T19" fmla="*/ 2147483647 h 89"/>
              <a:gd name="T20" fmla="*/ 2147483647 w 80"/>
              <a:gd name="T21" fmla="*/ 2147483647 h 89"/>
              <a:gd name="T22" fmla="*/ 2147483647 w 80"/>
              <a:gd name="T23" fmla="*/ 2147483647 h 89"/>
              <a:gd name="T24" fmla="*/ 2147483647 w 80"/>
              <a:gd name="T25" fmla="*/ 2147483647 h 89"/>
              <a:gd name="T26" fmla="*/ 2147483647 w 80"/>
              <a:gd name="T27" fmla="*/ 2147483647 h 89"/>
              <a:gd name="T28" fmla="*/ 2147483647 w 80"/>
              <a:gd name="T29" fmla="*/ 2147483647 h 89"/>
              <a:gd name="T30" fmla="*/ 2147483647 w 80"/>
              <a:gd name="T31" fmla="*/ 2147483647 h 89"/>
              <a:gd name="T32" fmla="*/ 2147483647 w 80"/>
              <a:gd name="T33" fmla="*/ 2147483647 h 89"/>
              <a:gd name="T34" fmla="*/ 2147483647 w 80"/>
              <a:gd name="T35" fmla="*/ 2147483647 h 89"/>
              <a:gd name="T36" fmla="*/ 2147483647 w 80"/>
              <a:gd name="T37" fmla="*/ 2147483647 h 89"/>
              <a:gd name="T38" fmla="*/ 2147483647 w 80"/>
              <a:gd name="T39" fmla="*/ 2147483647 h 89"/>
              <a:gd name="T40" fmla="*/ 2147483647 w 80"/>
              <a:gd name="T41" fmla="*/ 2147483647 h 89"/>
              <a:gd name="T42" fmla="*/ 2147483647 w 80"/>
              <a:gd name="T43" fmla="*/ 2147483647 h 89"/>
              <a:gd name="T44" fmla="*/ 2147483647 w 80"/>
              <a:gd name="T45" fmla="*/ 2147483647 h 89"/>
              <a:gd name="T46" fmla="*/ 2147483647 w 80"/>
              <a:gd name="T47" fmla="*/ 2147483647 h 89"/>
              <a:gd name="T48" fmla="*/ 2147483647 w 80"/>
              <a:gd name="T49" fmla="*/ 2147483647 h 89"/>
              <a:gd name="T50" fmla="*/ 2147483647 w 80"/>
              <a:gd name="T51" fmla="*/ 2147483647 h 89"/>
              <a:gd name="T52" fmla="*/ 2147483647 w 80"/>
              <a:gd name="T53" fmla="*/ 0 h 89"/>
              <a:gd name="T54" fmla="*/ 2147483647 w 80"/>
              <a:gd name="T55" fmla="*/ 2147483647 h 89"/>
              <a:gd name="T56" fmla="*/ 2147483647 w 80"/>
              <a:gd name="T57" fmla="*/ 2147483647 h 89"/>
              <a:gd name="T58" fmla="*/ 2147483647 w 80"/>
              <a:gd name="T59" fmla="*/ 2147483647 h 89"/>
              <a:gd name="T60" fmla="*/ 2147483647 w 80"/>
              <a:gd name="T61" fmla="*/ 2147483647 h 89"/>
              <a:gd name="T62" fmla="*/ 2147483647 w 80"/>
              <a:gd name="T63" fmla="*/ 2147483647 h 89"/>
              <a:gd name="T64" fmla="*/ 2147483647 w 80"/>
              <a:gd name="T65" fmla="*/ 2147483647 h 89"/>
              <a:gd name="T66" fmla="*/ 2147483647 w 80"/>
              <a:gd name="T67" fmla="*/ 2147483647 h 89"/>
              <a:gd name="T68" fmla="*/ 2147483647 w 80"/>
              <a:gd name="T69" fmla="*/ 2147483647 h 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"/>
              <a:gd name="T106" fmla="*/ 0 h 89"/>
              <a:gd name="T107" fmla="*/ 80 w 80"/>
              <a:gd name="T108" fmla="*/ 89 h 8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" h="89">
                <a:moveTo>
                  <a:pt x="7" y="51"/>
                </a:moveTo>
                <a:cubicBezTo>
                  <a:pt x="9" y="50"/>
                  <a:pt x="13" y="48"/>
                  <a:pt x="13" y="48"/>
                </a:cubicBezTo>
                <a:cubicBezTo>
                  <a:pt x="16" y="49"/>
                  <a:pt x="23" y="51"/>
                  <a:pt x="23" y="51"/>
                </a:cubicBezTo>
                <a:cubicBezTo>
                  <a:pt x="24" y="54"/>
                  <a:pt x="25" y="56"/>
                  <a:pt x="26" y="59"/>
                </a:cubicBezTo>
                <a:cubicBezTo>
                  <a:pt x="25" y="62"/>
                  <a:pt x="25" y="64"/>
                  <a:pt x="22" y="65"/>
                </a:cubicBezTo>
                <a:cubicBezTo>
                  <a:pt x="21" y="69"/>
                  <a:pt x="20" y="75"/>
                  <a:pt x="19" y="79"/>
                </a:cubicBezTo>
                <a:cubicBezTo>
                  <a:pt x="19" y="80"/>
                  <a:pt x="17" y="83"/>
                  <a:pt x="17" y="83"/>
                </a:cubicBezTo>
                <a:cubicBezTo>
                  <a:pt x="19" y="89"/>
                  <a:pt x="19" y="82"/>
                  <a:pt x="21" y="87"/>
                </a:cubicBezTo>
                <a:cubicBezTo>
                  <a:pt x="23" y="82"/>
                  <a:pt x="26" y="82"/>
                  <a:pt x="30" y="81"/>
                </a:cubicBezTo>
                <a:cubicBezTo>
                  <a:pt x="33" y="82"/>
                  <a:pt x="38" y="84"/>
                  <a:pt x="38" y="84"/>
                </a:cubicBezTo>
                <a:cubicBezTo>
                  <a:pt x="41" y="83"/>
                  <a:pt x="44" y="81"/>
                  <a:pt x="47" y="80"/>
                </a:cubicBezTo>
                <a:cubicBezTo>
                  <a:pt x="48" y="78"/>
                  <a:pt x="52" y="76"/>
                  <a:pt x="52" y="76"/>
                </a:cubicBezTo>
                <a:cubicBezTo>
                  <a:pt x="53" y="73"/>
                  <a:pt x="56" y="68"/>
                  <a:pt x="56" y="68"/>
                </a:cubicBezTo>
                <a:cubicBezTo>
                  <a:pt x="55" y="66"/>
                  <a:pt x="53" y="61"/>
                  <a:pt x="53" y="61"/>
                </a:cubicBezTo>
                <a:cubicBezTo>
                  <a:pt x="54" y="55"/>
                  <a:pt x="52" y="50"/>
                  <a:pt x="57" y="47"/>
                </a:cubicBezTo>
                <a:cubicBezTo>
                  <a:pt x="58" y="44"/>
                  <a:pt x="63" y="41"/>
                  <a:pt x="63" y="41"/>
                </a:cubicBezTo>
                <a:cubicBezTo>
                  <a:pt x="65" y="38"/>
                  <a:pt x="66" y="38"/>
                  <a:pt x="68" y="34"/>
                </a:cubicBezTo>
                <a:cubicBezTo>
                  <a:pt x="69" y="33"/>
                  <a:pt x="72" y="32"/>
                  <a:pt x="72" y="32"/>
                </a:cubicBezTo>
                <a:cubicBezTo>
                  <a:pt x="75" y="26"/>
                  <a:pt x="69" y="17"/>
                  <a:pt x="77" y="13"/>
                </a:cubicBezTo>
                <a:cubicBezTo>
                  <a:pt x="77" y="13"/>
                  <a:pt x="80" y="9"/>
                  <a:pt x="77" y="9"/>
                </a:cubicBezTo>
                <a:cubicBezTo>
                  <a:pt x="76" y="9"/>
                  <a:pt x="73" y="11"/>
                  <a:pt x="73" y="11"/>
                </a:cubicBezTo>
                <a:cubicBezTo>
                  <a:pt x="71" y="14"/>
                  <a:pt x="71" y="16"/>
                  <a:pt x="68" y="18"/>
                </a:cubicBezTo>
                <a:cubicBezTo>
                  <a:pt x="67" y="15"/>
                  <a:pt x="61" y="13"/>
                  <a:pt x="61" y="13"/>
                </a:cubicBezTo>
                <a:cubicBezTo>
                  <a:pt x="58" y="14"/>
                  <a:pt x="51" y="17"/>
                  <a:pt x="51" y="17"/>
                </a:cubicBezTo>
                <a:cubicBezTo>
                  <a:pt x="50" y="20"/>
                  <a:pt x="43" y="14"/>
                  <a:pt x="43" y="14"/>
                </a:cubicBezTo>
                <a:cubicBezTo>
                  <a:pt x="41" y="10"/>
                  <a:pt x="37" y="14"/>
                  <a:pt x="33" y="12"/>
                </a:cubicBezTo>
                <a:cubicBezTo>
                  <a:pt x="34" y="6"/>
                  <a:pt x="36" y="3"/>
                  <a:pt x="30" y="0"/>
                </a:cubicBezTo>
                <a:cubicBezTo>
                  <a:pt x="29" y="3"/>
                  <a:pt x="30" y="5"/>
                  <a:pt x="28" y="9"/>
                </a:cubicBezTo>
                <a:cubicBezTo>
                  <a:pt x="29" y="15"/>
                  <a:pt x="32" y="22"/>
                  <a:pt x="25" y="25"/>
                </a:cubicBezTo>
                <a:cubicBezTo>
                  <a:pt x="23" y="29"/>
                  <a:pt x="19" y="27"/>
                  <a:pt x="16" y="25"/>
                </a:cubicBezTo>
                <a:cubicBezTo>
                  <a:pt x="14" y="26"/>
                  <a:pt x="10" y="28"/>
                  <a:pt x="10" y="28"/>
                </a:cubicBezTo>
                <a:cubicBezTo>
                  <a:pt x="8" y="33"/>
                  <a:pt x="9" y="31"/>
                  <a:pt x="6" y="33"/>
                </a:cubicBezTo>
                <a:cubicBezTo>
                  <a:pt x="4" y="38"/>
                  <a:pt x="5" y="36"/>
                  <a:pt x="2" y="38"/>
                </a:cubicBezTo>
                <a:cubicBezTo>
                  <a:pt x="0" y="42"/>
                  <a:pt x="3" y="49"/>
                  <a:pt x="7" y="51"/>
                </a:cubicBezTo>
                <a:cubicBezTo>
                  <a:pt x="10" y="50"/>
                  <a:pt x="11" y="50"/>
                  <a:pt x="9" y="5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5" name="Навашинский"/>
          <p:cNvSpPr>
            <a:spLocks/>
          </p:cNvSpPr>
          <p:nvPr/>
        </p:nvSpPr>
        <p:spPr bwMode="auto">
          <a:xfrm>
            <a:off x="371475" y="4886325"/>
            <a:ext cx="1000125" cy="600075"/>
          </a:xfrm>
          <a:custGeom>
            <a:avLst/>
            <a:gdLst>
              <a:gd name="T0" fmla="*/ 2147483647 w 105"/>
              <a:gd name="T1" fmla="*/ 0 h 63"/>
              <a:gd name="T2" fmla="*/ 2147483647 w 105"/>
              <a:gd name="T3" fmla="*/ 2147483647 h 63"/>
              <a:gd name="T4" fmla="*/ 2147483647 w 105"/>
              <a:gd name="T5" fmla="*/ 2147483647 h 63"/>
              <a:gd name="T6" fmla="*/ 2147483647 w 105"/>
              <a:gd name="T7" fmla="*/ 2147483647 h 63"/>
              <a:gd name="T8" fmla="*/ 2147483647 w 105"/>
              <a:gd name="T9" fmla="*/ 2147483647 h 63"/>
              <a:gd name="T10" fmla="*/ 0 w 105"/>
              <a:gd name="T11" fmla="*/ 2147483647 h 63"/>
              <a:gd name="T12" fmla="*/ 2147483647 w 105"/>
              <a:gd name="T13" fmla="*/ 2147483647 h 63"/>
              <a:gd name="T14" fmla="*/ 2147483647 w 105"/>
              <a:gd name="T15" fmla="*/ 2147483647 h 63"/>
              <a:gd name="T16" fmla="*/ 2147483647 w 105"/>
              <a:gd name="T17" fmla="*/ 2147483647 h 63"/>
              <a:gd name="T18" fmla="*/ 2147483647 w 105"/>
              <a:gd name="T19" fmla="*/ 2147483647 h 63"/>
              <a:gd name="T20" fmla="*/ 2147483647 w 105"/>
              <a:gd name="T21" fmla="*/ 2147483647 h 63"/>
              <a:gd name="T22" fmla="*/ 2147483647 w 105"/>
              <a:gd name="T23" fmla="*/ 2147483647 h 63"/>
              <a:gd name="T24" fmla="*/ 2147483647 w 105"/>
              <a:gd name="T25" fmla="*/ 2147483647 h 63"/>
              <a:gd name="T26" fmla="*/ 2147483647 w 105"/>
              <a:gd name="T27" fmla="*/ 2147483647 h 63"/>
              <a:gd name="T28" fmla="*/ 2147483647 w 105"/>
              <a:gd name="T29" fmla="*/ 2147483647 h 63"/>
              <a:gd name="T30" fmla="*/ 2147483647 w 105"/>
              <a:gd name="T31" fmla="*/ 2147483647 h 63"/>
              <a:gd name="T32" fmla="*/ 2147483647 w 105"/>
              <a:gd name="T33" fmla="*/ 2147483647 h 63"/>
              <a:gd name="T34" fmla="*/ 2147483647 w 105"/>
              <a:gd name="T35" fmla="*/ 2147483647 h 63"/>
              <a:gd name="T36" fmla="*/ 2147483647 w 105"/>
              <a:gd name="T37" fmla="*/ 2147483647 h 63"/>
              <a:gd name="T38" fmla="*/ 2147483647 w 105"/>
              <a:gd name="T39" fmla="*/ 2147483647 h 63"/>
              <a:gd name="T40" fmla="*/ 2147483647 w 105"/>
              <a:gd name="T41" fmla="*/ 2147483647 h 63"/>
              <a:gd name="T42" fmla="*/ 2147483647 w 105"/>
              <a:gd name="T43" fmla="*/ 2147483647 h 63"/>
              <a:gd name="T44" fmla="*/ 2147483647 w 105"/>
              <a:gd name="T45" fmla="*/ 2147483647 h 63"/>
              <a:gd name="T46" fmla="*/ 2147483647 w 105"/>
              <a:gd name="T47" fmla="*/ 2147483647 h 63"/>
              <a:gd name="T48" fmla="*/ 2147483647 w 105"/>
              <a:gd name="T49" fmla="*/ 2147483647 h 63"/>
              <a:gd name="T50" fmla="*/ 2147483647 w 105"/>
              <a:gd name="T51" fmla="*/ 2147483647 h 63"/>
              <a:gd name="T52" fmla="*/ 2147483647 w 105"/>
              <a:gd name="T53" fmla="*/ 2147483647 h 63"/>
              <a:gd name="T54" fmla="*/ 2147483647 w 105"/>
              <a:gd name="T55" fmla="*/ 2147483647 h 63"/>
              <a:gd name="T56" fmla="*/ 2147483647 w 105"/>
              <a:gd name="T57" fmla="*/ 2147483647 h 63"/>
              <a:gd name="T58" fmla="*/ 2147483647 w 105"/>
              <a:gd name="T59" fmla="*/ 2147483647 h 63"/>
              <a:gd name="T60" fmla="*/ 2147483647 w 105"/>
              <a:gd name="T61" fmla="*/ 2147483647 h 63"/>
              <a:gd name="T62" fmla="*/ 2147483647 w 105"/>
              <a:gd name="T63" fmla="*/ 0 h 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63"/>
              <a:gd name="T98" fmla="*/ 105 w 105"/>
              <a:gd name="T99" fmla="*/ 63 h 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63">
                <a:moveTo>
                  <a:pt x="38" y="0"/>
                </a:moveTo>
                <a:cubicBezTo>
                  <a:pt x="33" y="1"/>
                  <a:pt x="29" y="2"/>
                  <a:pt x="24" y="3"/>
                </a:cubicBezTo>
                <a:cubicBezTo>
                  <a:pt x="22" y="5"/>
                  <a:pt x="19" y="10"/>
                  <a:pt x="19" y="10"/>
                </a:cubicBezTo>
                <a:cubicBezTo>
                  <a:pt x="18" y="13"/>
                  <a:pt x="15" y="17"/>
                  <a:pt x="13" y="19"/>
                </a:cubicBezTo>
                <a:cubicBezTo>
                  <a:pt x="11" y="24"/>
                  <a:pt x="8" y="28"/>
                  <a:pt x="5" y="31"/>
                </a:cubicBezTo>
                <a:cubicBezTo>
                  <a:pt x="3" y="33"/>
                  <a:pt x="0" y="35"/>
                  <a:pt x="0" y="35"/>
                </a:cubicBezTo>
                <a:cubicBezTo>
                  <a:pt x="1" y="38"/>
                  <a:pt x="3" y="41"/>
                  <a:pt x="5" y="43"/>
                </a:cubicBezTo>
                <a:cubicBezTo>
                  <a:pt x="6" y="47"/>
                  <a:pt x="6" y="52"/>
                  <a:pt x="8" y="55"/>
                </a:cubicBezTo>
                <a:cubicBezTo>
                  <a:pt x="9" y="57"/>
                  <a:pt x="12" y="60"/>
                  <a:pt x="12" y="60"/>
                </a:cubicBezTo>
                <a:cubicBezTo>
                  <a:pt x="14" y="58"/>
                  <a:pt x="17" y="56"/>
                  <a:pt x="17" y="56"/>
                </a:cubicBezTo>
                <a:cubicBezTo>
                  <a:pt x="18" y="57"/>
                  <a:pt x="21" y="59"/>
                  <a:pt x="21" y="59"/>
                </a:cubicBezTo>
                <a:cubicBezTo>
                  <a:pt x="25" y="57"/>
                  <a:pt x="21" y="60"/>
                  <a:pt x="24" y="53"/>
                </a:cubicBezTo>
                <a:cubicBezTo>
                  <a:pt x="25" y="51"/>
                  <a:pt x="28" y="49"/>
                  <a:pt x="28" y="49"/>
                </a:cubicBezTo>
                <a:cubicBezTo>
                  <a:pt x="31" y="50"/>
                  <a:pt x="33" y="50"/>
                  <a:pt x="35" y="48"/>
                </a:cubicBezTo>
                <a:cubicBezTo>
                  <a:pt x="39" y="49"/>
                  <a:pt x="43" y="49"/>
                  <a:pt x="46" y="50"/>
                </a:cubicBezTo>
                <a:cubicBezTo>
                  <a:pt x="49" y="51"/>
                  <a:pt x="51" y="56"/>
                  <a:pt x="54" y="58"/>
                </a:cubicBezTo>
                <a:cubicBezTo>
                  <a:pt x="58" y="56"/>
                  <a:pt x="57" y="56"/>
                  <a:pt x="64" y="58"/>
                </a:cubicBezTo>
                <a:cubicBezTo>
                  <a:pt x="66" y="59"/>
                  <a:pt x="69" y="63"/>
                  <a:pt x="69" y="63"/>
                </a:cubicBezTo>
                <a:cubicBezTo>
                  <a:pt x="75" y="62"/>
                  <a:pt x="75" y="61"/>
                  <a:pt x="80" y="60"/>
                </a:cubicBezTo>
                <a:cubicBezTo>
                  <a:pt x="83" y="57"/>
                  <a:pt x="87" y="60"/>
                  <a:pt x="90" y="57"/>
                </a:cubicBezTo>
                <a:cubicBezTo>
                  <a:pt x="91" y="53"/>
                  <a:pt x="93" y="48"/>
                  <a:pt x="89" y="44"/>
                </a:cubicBezTo>
                <a:cubicBezTo>
                  <a:pt x="93" y="40"/>
                  <a:pt x="98" y="42"/>
                  <a:pt x="100" y="37"/>
                </a:cubicBezTo>
                <a:cubicBezTo>
                  <a:pt x="101" y="33"/>
                  <a:pt x="102" y="28"/>
                  <a:pt x="105" y="25"/>
                </a:cubicBezTo>
                <a:cubicBezTo>
                  <a:pt x="104" y="23"/>
                  <a:pt x="101" y="19"/>
                  <a:pt x="101" y="19"/>
                </a:cubicBezTo>
                <a:cubicBezTo>
                  <a:pt x="97" y="21"/>
                  <a:pt x="94" y="23"/>
                  <a:pt x="90" y="24"/>
                </a:cubicBezTo>
                <a:cubicBezTo>
                  <a:pt x="86" y="28"/>
                  <a:pt x="81" y="28"/>
                  <a:pt x="78" y="31"/>
                </a:cubicBezTo>
                <a:cubicBezTo>
                  <a:pt x="76" y="29"/>
                  <a:pt x="75" y="29"/>
                  <a:pt x="78" y="26"/>
                </a:cubicBezTo>
                <a:cubicBezTo>
                  <a:pt x="76" y="24"/>
                  <a:pt x="72" y="21"/>
                  <a:pt x="72" y="21"/>
                </a:cubicBezTo>
                <a:cubicBezTo>
                  <a:pt x="68" y="22"/>
                  <a:pt x="61" y="25"/>
                  <a:pt x="61" y="25"/>
                </a:cubicBezTo>
                <a:cubicBezTo>
                  <a:pt x="56" y="23"/>
                  <a:pt x="52" y="20"/>
                  <a:pt x="47" y="18"/>
                </a:cubicBezTo>
                <a:cubicBezTo>
                  <a:pt x="43" y="14"/>
                  <a:pt x="45" y="17"/>
                  <a:pt x="46" y="8"/>
                </a:cubicBezTo>
                <a:cubicBezTo>
                  <a:pt x="42" y="4"/>
                  <a:pt x="41" y="0"/>
                  <a:pt x="36" y="0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6" name="Ардатовский"/>
          <p:cNvSpPr>
            <a:spLocks/>
          </p:cNvSpPr>
          <p:nvPr/>
        </p:nvSpPr>
        <p:spPr bwMode="auto">
          <a:xfrm>
            <a:off x="1038225" y="5172075"/>
            <a:ext cx="847725" cy="981075"/>
          </a:xfrm>
          <a:custGeom>
            <a:avLst/>
            <a:gdLst>
              <a:gd name="T0" fmla="*/ 2147483647 w 89"/>
              <a:gd name="T1" fmla="*/ 2147483647 h 103"/>
              <a:gd name="T2" fmla="*/ 2147483647 w 89"/>
              <a:gd name="T3" fmla="*/ 2147483647 h 103"/>
              <a:gd name="T4" fmla="*/ 2147483647 w 89"/>
              <a:gd name="T5" fmla="*/ 2147483647 h 103"/>
              <a:gd name="T6" fmla="*/ 2147483647 w 89"/>
              <a:gd name="T7" fmla="*/ 2147483647 h 103"/>
              <a:gd name="T8" fmla="*/ 2147483647 w 89"/>
              <a:gd name="T9" fmla="*/ 2147483647 h 103"/>
              <a:gd name="T10" fmla="*/ 2147483647 w 89"/>
              <a:gd name="T11" fmla="*/ 2147483647 h 103"/>
              <a:gd name="T12" fmla="*/ 2147483647 w 89"/>
              <a:gd name="T13" fmla="*/ 2147483647 h 103"/>
              <a:gd name="T14" fmla="*/ 2147483647 w 89"/>
              <a:gd name="T15" fmla="*/ 2147483647 h 103"/>
              <a:gd name="T16" fmla="*/ 2147483647 w 89"/>
              <a:gd name="T17" fmla="*/ 2147483647 h 103"/>
              <a:gd name="T18" fmla="*/ 2147483647 w 89"/>
              <a:gd name="T19" fmla="*/ 2147483647 h 103"/>
              <a:gd name="T20" fmla="*/ 2147483647 w 89"/>
              <a:gd name="T21" fmla="*/ 2147483647 h 103"/>
              <a:gd name="T22" fmla="*/ 0 w 89"/>
              <a:gd name="T23" fmla="*/ 2147483647 h 103"/>
              <a:gd name="T24" fmla="*/ 2147483647 w 89"/>
              <a:gd name="T25" fmla="*/ 2147483647 h 103"/>
              <a:gd name="T26" fmla="*/ 2147483647 w 89"/>
              <a:gd name="T27" fmla="*/ 2147483647 h 103"/>
              <a:gd name="T28" fmla="*/ 2147483647 w 89"/>
              <a:gd name="T29" fmla="*/ 2147483647 h 103"/>
              <a:gd name="T30" fmla="*/ 2147483647 w 89"/>
              <a:gd name="T31" fmla="*/ 2147483647 h 103"/>
              <a:gd name="T32" fmla="*/ 2147483647 w 89"/>
              <a:gd name="T33" fmla="*/ 2147483647 h 103"/>
              <a:gd name="T34" fmla="*/ 2147483647 w 89"/>
              <a:gd name="T35" fmla="*/ 2147483647 h 103"/>
              <a:gd name="T36" fmla="*/ 2147483647 w 89"/>
              <a:gd name="T37" fmla="*/ 2147483647 h 103"/>
              <a:gd name="T38" fmla="*/ 2147483647 w 89"/>
              <a:gd name="T39" fmla="*/ 2147483647 h 103"/>
              <a:gd name="T40" fmla="*/ 2147483647 w 89"/>
              <a:gd name="T41" fmla="*/ 2147483647 h 103"/>
              <a:gd name="T42" fmla="*/ 2147483647 w 89"/>
              <a:gd name="T43" fmla="*/ 2147483647 h 103"/>
              <a:gd name="T44" fmla="*/ 2147483647 w 89"/>
              <a:gd name="T45" fmla="*/ 2147483647 h 103"/>
              <a:gd name="T46" fmla="*/ 2147483647 w 89"/>
              <a:gd name="T47" fmla="*/ 2147483647 h 103"/>
              <a:gd name="T48" fmla="*/ 2147483647 w 89"/>
              <a:gd name="T49" fmla="*/ 2147483647 h 103"/>
              <a:gd name="T50" fmla="*/ 2147483647 w 89"/>
              <a:gd name="T51" fmla="*/ 2147483647 h 103"/>
              <a:gd name="T52" fmla="*/ 2147483647 w 89"/>
              <a:gd name="T53" fmla="*/ 2147483647 h 103"/>
              <a:gd name="T54" fmla="*/ 2147483647 w 89"/>
              <a:gd name="T55" fmla="*/ 2147483647 h 103"/>
              <a:gd name="T56" fmla="*/ 2147483647 w 89"/>
              <a:gd name="T57" fmla="*/ 2147483647 h 103"/>
              <a:gd name="T58" fmla="*/ 2147483647 w 89"/>
              <a:gd name="T59" fmla="*/ 2147483647 h 103"/>
              <a:gd name="T60" fmla="*/ 2147483647 w 89"/>
              <a:gd name="T61" fmla="*/ 2147483647 h 103"/>
              <a:gd name="T62" fmla="*/ 2147483647 w 89"/>
              <a:gd name="T63" fmla="*/ 2147483647 h 103"/>
              <a:gd name="T64" fmla="*/ 2147483647 w 89"/>
              <a:gd name="T65" fmla="*/ 2147483647 h 103"/>
              <a:gd name="T66" fmla="*/ 2147483647 w 89"/>
              <a:gd name="T67" fmla="*/ 2147483647 h 103"/>
              <a:gd name="T68" fmla="*/ 2147483647 w 89"/>
              <a:gd name="T69" fmla="*/ 2147483647 h 103"/>
              <a:gd name="T70" fmla="*/ 2147483647 w 89"/>
              <a:gd name="T71" fmla="*/ 2147483647 h 103"/>
              <a:gd name="T72" fmla="*/ 2147483647 w 89"/>
              <a:gd name="T73" fmla="*/ 2147483647 h 103"/>
              <a:gd name="T74" fmla="*/ 2147483647 w 89"/>
              <a:gd name="T75" fmla="*/ 2147483647 h 103"/>
              <a:gd name="T76" fmla="*/ 2147483647 w 89"/>
              <a:gd name="T77" fmla="*/ 2147483647 h 103"/>
              <a:gd name="T78" fmla="*/ 2147483647 w 89"/>
              <a:gd name="T79" fmla="*/ 2147483647 h 103"/>
              <a:gd name="T80" fmla="*/ 2147483647 w 89"/>
              <a:gd name="T81" fmla="*/ 2147483647 h 103"/>
              <a:gd name="T82" fmla="*/ 2147483647 w 89"/>
              <a:gd name="T83" fmla="*/ 2147483647 h 103"/>
              <a:gd name="T84" fmla="*/ 2147483647 w 89"/>
              <a:gd name="T85" fmla="*/ 2147483647 h 103"/>
              <a:gd name="T86" fmla="*/ 2147483647 w 89"/>
              <a:gd name="T87" fmla="*/ 2147483647 h 103"/>
              <a:gd name="T88" fmla="*/ 2147483647 w 89"/>
              <a:gd name="T89" fmla="*/ 2147483647 h 103"/>
              <a:gd name="T90" fmla="*/ 2147483647 w 89"/>
              <a:gd name="T91" fmla="*/ 2147483647 h 103"/>
              <a:gd name="T92" fmla="*/ 2147483647 w 89"/>
              <a:gd name="T93" fmla="*/ 2147483647 h 10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"/>
              <a:gd name="T142" fmla="*/ 0 h 103"/>
              <a:gd name="T143" fmla="*/ 89 w 89"/>
              <a:gd name="T144" fmla="*/ 103 h 10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" h="103">
                <a:moveTo>
                  <a:pt x="18" y="28"/>
                </a:moveTo>
                <a:cubicBezTo>
                  <a:pt x="20" y="30"/>
                  <a:pt x="21" y="32"/>
                  <a:pt x="24" y="33"/>
                </a:cubicBezTo>
                <a:cubicBezTo>
                  <a:pt x="26" y="38"/>
                  <a:pt x="29" y="38"/>
                  <a:pt x="34" y="39"/>
                </a:cubicBezTo>
                <a:cubicBezTo>
                  <a:pt x="36" y="41"/>
                  <a:pt x="37" y="38"/>
                  <a:pt x="39" y="40"/>
                </a:cubicBezTo>
                <a:cubicBezTo>
                  <a:pt x="38" y="42"/>
                  <a:pt x="36" y="46"/>
                  <a:pt x="36" y="46"/>
                </a:cubicBezTo>
                <a:cubicBezTo>
                  <a:pt x="34" y="51"/>
                  <a:pt x="33" y="48"/>
                  <a:pt x="30" y="46"/>
                </a:cubicBezTo>
                <a:cubicBezTo>
                  <a:pt x="29" y="47"/>
                  <a:pt x="26" y="49"/>
                  <a:pt x="26" y="49"/>
                </a:cubicBezTo>
                <a:cubicBezTo>
                  <a:pt x="23" y="46"/>
                  <a:pt x="20" y="49"/>
                  <a:pt x="16" y="50"/>
                </a:cubicBezTo>
                <a:cubicBezTo>
                  <a:pt x="14" y="52"/>
                  <a:pt x="13" y="54"/>
                  <a:pt x="11" y="55"/>
                </a:cubicBezTo>
                <a:cubicBezTo>
                  <a:pt x="10" y="59"/>
                  <a:pt x="11" y="62"/>
                  <a:pt x="6" y="60"/>
                </a:cubicBezTo>
                <a:cubicBezTo>
                  <a:pt x="5" y="61"/>
                  <a:pt x="3" y="63"/>
                  <a:pt x="3" y="63"/>
                </a:cubicBezTo>
                <a:cubicBezTo>
                  <a:pt x="2" y="62"/>
                  <a:pt x="0" y="64"/>
                  <a:pt x="0" y="64"/>
                </a:cubicBezTo>
                <a:cubicBezTo>
                  <a:pt x="3" y="69"/>
                  <a:pt x="2" y="65"/>
                  <a:pt x="1" y="74"/>
                </a:cubicBezTo>
                <a:cubicBezTo>
                  <a:pt x="1" y="75"/>
                  <a:pt x="1" y="76"/>
                  <a:pt x="2" y="77"/>
                </a:cubicBezTo>
                <a:cubicBezTo>
                  <a:pt x="3" y="78"/>
                  <a:pt x="6" y="74"/>
                  <a:pt x="6" y="74"/>
                </a:cubicBezTo>
                <a:cubicBezTo>
                  <a:pt x="10" y="78"/>
                  <a:pt x="4" y="81"/>
                  <a:pt x="1" y="82"/>
                </a:cubicBezTo>
                <a:cubicBezTo>
                  <a:pt x="2" y="86"/>
                  <a:pt x="1" y="89"/>
                  <a:pt x="2" y="93"/>
                </a:cubicBezTo>
                <a:cubicBezTo>
                  <a:pt x="1" y="96"/>
                  <a:pt x="1" y="99"/>
                  <a:pt x="3" y="101"/>
                </a:cubicBezTo>
                <a:cubicBezTo>
                  <a:pt x="5" y="100"/>
                  <a:pt x="8" y="98"/>
                  <a:pt x="8" y="98"/>
                </a:cubicBezTo>
                <a:cubicBezTo>
                  <a:pt x="16" y="102"/>
                  <a:pt x="9" y="102"/>
                  <a:pt x="22" y="103"/>
                </a:cubicBezTo>
                <a:cubicBezTo>
                  <a:pt x="24" y="101"/>
                  <a:pt x="26" y="102"/>
                  <a:pt x="28" y="100"/>
                </a:cubicBezTo>
                <a:cubicBezTo>
                  <a:pt x="29" y="101"/>
                  <a:pt x="33" y="99"/>
                  <a:pt x="35" y="99"/>
                </a:cubicBezTo>
                <a:cubicBezTo>
                  <a:pt x="38" y="96"/>
                  <a:pt x="63" y="92"/>
                  <a:pt x="65" y="92"/>
                </a:cubicBezTo>
                <a:cubicBezTo>
                  <a:pt x="71" y="86"/>
                  <a:pt x="68" y="74"/>
                  <a:pt x="77" y="71"/>
                </a:cubicBezTo>
                <a:cubicBezTo>
                  <a:pt x="81" y="67"/>
                  <a:pt x="78" y="69"/>
                  <a:pt x="86" y="68"/>
                </a:cubicBezTo>
                <a:cubicBezTo>
                  <a:pt x="89" y="65"/>
                  <a:pt x="79" y="61"/>
                  <a:pt x="77" y="59"/>
                </a:cubicBezTo>
                <a:cubicBezTo>
                  <a:pt x="76" y="54"/>
                  <a:pt x="74" y="50"/>
                  <a:pt x="73" y="45"/>
                </a:cubicBezTo>
                <a:lnTo>
                  <a:pt x="77" y="38"/>
                </a:lnTo>
                <a:cubicBezTo>
                  <a:pt x="77" y="38"/>
                  <a:pt x="78" y="37"/>
                  <a:pt x="78" y="37"/>
                </a:cubicBezTo>
                <a:cubicBezTo>
                  <a:pt x="76" y="33"/>
                  <a:pt x="75" y="32"/>
                  <a:pt x="71" y="31"/>
                </a:cubicBezTo>
                <a:cubicBezTo>
                  <a:pt x="68" y="28"/>
                  <a:pt x="73" y="32"/>
                  <a:pt x="67" y="31"/>
                </a:cubicBezTo>
                <a:cubicBezTo>
                  <a:pt x="66" y="31"/>
                  <a:pt x="65" y="29"/>
                  <a:pt x="65" y="29"/>
                </a:cubicBezTo>
                <a:cubicBezTo>
                  <a:pt x="67" y="25"/>
                  <a:pt x="66" y="26"/>
                  <a:pt x="68" y="24"/>
                </a:cubicBezTo>
                <a:cubicBezTo>
                  <a:pt x="69" y="24"/>
                  <a:pt x="78" y="26"/>
                  <a:pt x="79" y="25"/>
                </a:cubicBezTo>
                <a:cubicBezTo>
                  <a:pt x="80" y="19"/>
                  <a:pt x="83" y="19"/>
                  <a:pt x="77" y="18"/>
                </a:cubicBezTo>
                <a:cubicBezTo>
                  <a:pt x="76" y="17"/>
                  <a:pt x="74" y="16"/>
                  <a:pt x="73" y="15"/>
                </a:cubicBezTo>
                <a:cubicBezTo>
                  <a:pt x="73" y="11"/>
                  <a:pt x="71" y="5"/>
                  <a:pt x="74" y="2"/>
                </a:cubicBezTo>
                <a:cubicBezTo>
                  <a:pt x="72" y="0"/>
                  <a:pt x="69" y="3"/>
                  <a:pt x="67" y="4"/>
                </a:cubicBezTo>
                <a:cubicBezTo>
                  <a:pt x="65" y="4"/>
                  <a:pt x="63" y="3"/>
                  <a:pt x="61" y="3"/>
                </a:cubicBezTo>
                <a:cubicBezTo>
                  <a:pt x="59" y="3"/>
                  <a:pt x="57" y="6"/>
                  <a:pt x="57" y="6"/>
                </a:cubicBezTo>
                <a:cubicBezTo>
                  <a:pt x="51" y="5"/>
                  <a:pt x="52" y="4"/>
                  <a:pt x="47" y="5"/>
                </a:cubicBezTo>
                <a:cubicBezTo>
                  <a:pt x="48" y="8"/>
                  <a:pt x="49" y="7"/>
                  <a:pt x="48" y="10"/>
                </a:cubicBezTo>
                <a:cubicBezTo>
                  <a:pt x="39" y="9"/>
                  <a:pt x="38" y="11"/>
                  <a:pt x="31" y="14"/>
                </a:cubicBezTo>
                <a:cubicBezTo>
                  <a:pt x="27" y="6"/>
                  <a:pt x="30" y="10"/>
                  <a:pt x="20" y="13"/>
                </a:cubicBezTo>
                <a:cubicBezTo>
                  <a:pt x="19" y="14"/>
                  <a:pt x="19" y="14"/>
                  <a:pt x="18" y="15"/>
                </a:cubicBezTo>
                <a:cubicBezTo>
                  <a:pt x="17" y="16"/>
                  <a:pt x="20" y="17"/>
                  <a:pt x="20" y="17"/>
                </a:cubicBezTo>
                <a:cubicBezTo>
                  <a:pt x="20" y="20"/>
                  <a:pt x="19" y="29"/>
                  <a:pt x="18" y="28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7" name="Шатковский"/>
          <p:cNvSpPr>
            <a:spLocks/>
          </p:cNvSpPr>
          <p:nvPr/>
        </p:nvSpPr>
        <p:spPr bwMode="auto">
          <a:xfrm>
            <a:off x="2095500" y="5619750"/>
            <a:ext cx="1057275" cy="676275"/>
          </a:xfrm>
          <a:custGeom>
            <a:avLst/>
            <a:gdLst>
              <a:gd name="T0" fmla="*/ 0 w 111"/>
              <a:gd name="T1" fmla="*/ 2147483647 h 71"/>
              <a:gd name="T2" fmla="*/ 0 w 111"/>
              <a:gd name="T3" fmla="*/ 2147483647 h 71"/>
              <a:gd name="T4" fmla="*/ 2147483647 w 111"/>
              <a:gd name="T5" fmla="*/ 2147483647 h 71"/>
              <a:gd name="T6" fmla="*/ 2147483647 w 111"/>
              <a:gd name="T7" fmla="*/ 2147483647 h 71"/>
              <a:gd name="T8" fmla="*/ 2147483647 w 111"/>
              <a:gd name="T9" fmla="*/ 2147483647 h 71"/>
              <a:gd name="T10" fmla="*/ 2147483647 w 111"/>
              <a:gd name="T11" fmla="*/ 2147483647 h 71"/>
              <a:gd name="T12" fmla="*/ 2147483647 w 111"/>
              <a:gd name="T13" fmla="*/ 2147483647 h 71"/>
              <a:gd name="T14" fmla="*/ 2147483647 w 111"/>
              <a:gd name="T15" fmla="*/ 2147483647 h 71"/>
              <a:gd name="T16" fmla="*/ 2147483647 w 111"/>
              <a:gd name="T17" fmla="*/ 2147483647 h 71"/>
              <a:gd name="T18" fmla="*/ 2147483647 w 111"/>
              <a:gd name="T19" fmla="*/ 2147483647 h 71"/>
              <a:gd name="T20" fmla="*/ 2147483647 w 111"/>
              <a:gd name="T21" fmla="*/ 2147483647 h 71"/>
              <a:gd name="T22" fmla="*/ 2147483647 w 111"/>
              <a:gd name="T23" fmla="*/ 2147483647 h 71"/>
              <a:gd name="T24" fmla="*/ 2147483647 w 111"/>
              <a:gd name="T25" fmla="*/ 2147483647 h 71"/>
              <a:gd name="T26" fmla="*/ 2147483647 w 111"/>
              <a:gd name="T27" fmla="*/ 2147483647 h 71"/>
              <a:gd name="T28" fmla="*/ 2147483647 w 111"/>
              <a:gd name="T29" fmla="*/ 2147483647 h 71"/>
              <a:gd name="T30" fmla="*/ 2147483647 w 111"/>
              <a:gd name="T31" fmla="*/ 2147483647 h 71"/>
              <a:gd name="T32" fmla="*/ 2147483647 w 111"/>
              <a:gd name="T33" fmla="*/ 2147483647 h 71"/>
              <a:gd name="T34" fmla="*/ 2147483647 w 111"/>
              <a:gd name="T35" fmla="*/ 2147483647 h 71"/>
              <a:gd name="T36" fmla="*/ 2147483647 w 111"/>
              <a:gd name="T37" fmla="*/ 2147483647 h 71"/>
              <a:gd name="T38" fmla="*/ 2147483647 w 111"/>
              <a:gd name="T39" fmla="*/ 2147483647 h 71"/>
              <a:gd name="T40" fmla="*/ 2147483647 w 111"/>
              <a:gd name="T41" fmla="*/ 2147483647 h 71"/>
              <a:gd name="T42" fmla="*/ 2147483647 w 111"/>
              <a:gd name="T43" fmla="*/ 2147483647 h 71"/>
              <a:gd name="T44" fmla="*/ 2147483647 w 111"/>
              <a:gd name="T45" fmla="*/ 2147483647 h 71"/>
              <a:gd name="T46" fmla="*/ 2147483647 w 111"/>
              <a:gd name="T47" fmla="*/ 2147483647 h 71"/>
              <a:gd name="T48" fmla="*/ 2147483647 w 111"/>
              <a:gd name="T49" fmla="*/ 2147483647 h 71"/>
              <a:gd name="T50" fmla="*/ 2147483647 w 111"/>
              <a:gd name="T51" fmla="*/ 2147483647 h 71"/>
              <a:gd name="T52" fmla="*/ 2147483647 w 111"/>
              <a:gd name="T53" fmla="*/ 2147483647 h 71"/>
              <a:gd name="T54" fmla="*/ 2147483647 w 111"/>
              <a:gd name="T55" fmla="*/ 2147483647 h 71"/>
              <a:gd name="T56" fmla="*/ 2147483647 w 111"/>
              <a:gd name="T57" fmla="*/ 0 h 71"/>
              <a:gd name="T58" fmla="*/ 2147483647 w 111"/>
              <a:gd name="T59" fmla="*/ 2147483647 h 71"/>
              <a:gd name="T60" fmla="*/ 2147483647 w 111"/>
              <a:gd name="T61" fmla="*/ 2147483647 h 71"/>
              <a:gd name="T62" fmla="*/ 2147483647 w 111"/>
              <a:gd name="T63" fmla="*/ 2147483647 h 71"/>
              <a:gd name="T64" fmla="*/ 2147483647 w 111"/>
              <a:gd name="T65" fmla="*/ 2147483647 h 71"/>
              <a:gd name="T66" fmla="*/ 2147483647 w 111"/>
              <a:gd name="T67" fmla="*/ 2147483647 h 71"/>
              <a:gd name="T68" fmla="*/ 2147483647 w 111"/>
              <a:gd name="T69" fmla="*/ 2147483647 h 71"/>
              <a:gd name="T70" fmla="*/ 2147483647 w 111"/>
              <a:gd name="T71" fmla="*/ 2147483647 h 71"/>
              <a:gd name="T72" fmla="*/ 2147483647 w 111"/>
              <a:gd name="T73" fmla="*/ 2147483647 h 71"/>
              <a:gd name="T74" fmla="*/ 2147483647 w 111"/>
              <a:gd name="T75" fmla="*/ 2147483647 h 71"/>
              <a:gd name="T76" fmla="*/ 2147483647 w 111"/>
              <a:gd name="T77" fmla="*/ 2147483647 h 71"/>
              <a:gd name="T78" fmla="*/ 2147483647 w 111"/>
              <a:gd name="T79" fmla="*/ 2147483647 h 71"/>
              <a:gd name="T80" fmla="*/ 0 w 111"/>
              <a:gd name="T81" fmla="*/ 2147483647 h 7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"/>
              <a:gd name="T124" fmla="*/ 0 h 71"/>
              <a:gd name="T125" fmla="*/ 111 w 111"/>
              <a:gd name="T126" fmla="*/ 71 h 7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" h="71">
                <a:moveTo>
                  <a:pt x="0" y="37"/>
                </a:moveTo>
                <a:cubicBezTo>
                  <a:pt x="2" y="41"/>
                  <a:pt x="2" y="43"/>
                  <a:pt x="0" y="47"/>
                </a:cubicBezTo>
                <a:lnTo>
                  <a:pt x="6" y="57"/>
                </a:lnTo>
                <a:cubicBezTo>
                  <a:pt x="6" y="57"/>
                  <a:pt x="5" y="56"/>
                  <a:pt x="5" y="56"/>
                </a:cubicBezTo>
                <a:cubicBezTo>
                  <a:pt x="4" y="55"/>
                  <a:pt x="6" y="57"/>
                  <a:pt x="6" y="58"/>
                </a:cubicBezTo>
                <a:cubicBezTo>
                  <a:pt x="7" y="59"/>
                  <a:pt x="9" y="61"/>
                  <a:pt x="10" y="62"/>
                </a:cubicBezTo>
                <a:cubicBezTo>
                  <a:pt x="14" y="66"/>
                  <a:pt x="28" y="67"/>
                  <a:pt x="33" y="68"/>
                </a:cubicBezTo>
                <a:cubicBezTo>
                  <a:pt x="36" y="69"/>
                  <a:pt x="41" y="71"/>
                  <a:pt x="41" y="71"/>
                </a:cubicBezTo>
                <a:cubicBezTo>
                  <a:pt x="43" y="69"/>
                  <a:pt x="43" y="68"/>
                  <a:pt x="45" y="66"/>
                </a:cubicBezTo>
                <a:lnTo>
                  <a:pt x="50" y="59"/>
                </a:lnTo>
                <a:cubicBezTo>
                  <a:pt x="50" y="59"/>
                  <a:pt x="51" y="58"/>
                  <a:pt x="51" y="58"/>
                </a:cubicBezTo>
                <a:cubicBezTo>
                  <a:pt x="50" y="53"/>
                  <a:pt x="49" y="49"/>
                  <a:pt x="53" y="45"/>
                </a:cubicBezTo>
                <a:cubicBezTo>
                  <a:pt x="60" y="47"/>
                  <a:pt x="60" y="51"/>
                  <a:pt x="64" y="55"/>
                </a:cubicBezTo>
                <a:cubicBezTo>
                  <a:pt x="66" y="53"/>
                  <a:pt x="67" y="53"/>
                  <a:pt x="69" y="51"/>
                </a:cubicBezTo>
                <a:cubicBezTo>
                  <a:pt x="67" y="49"/>
                  <a:pt x="66" y="48"/>
                  <a:pt x="65" y="46"/>
                </a:cubicBezTo>
                <a:cubicBezTo>
                  <a:pt x="66" y="41"/>
                  <a:pt x="68" y="37"/>
                  <a:pt x="73" y="35"/>
                </a:cubicBezTo>
                <a:cubicBezTo>
                  <a:pt x="78" y="36"/>
                  <a:pt x="78" y="35"/>
                  <a:pt x="80" y="39"/>
                </a:cubicBezTo>
                <a:cubicBezTo>
                  <a:pt x="84" y="35"/>
                  <a:pt x="75" y="43"/>
                  <a:pt x="88" y="37"/>
                </a:cubicBezTo>
                <a:cubicBezTo>
                  <a:pt x="89" y="36"/>
                  <a:pt x="89" y="34"/>
                  <a:pt x="90" y="33"/>
                </a:cubicBezTo>
                <a:cubicBezTo>
                  <a:pt x="93" y="31"/>
                  <a:pt x="96" y="31"/>
                  <a:pt x="99" y="30"/>
                </a:cubicBezTo>
                <a:cubicBezTo>
                  <a:pt x="102" y="27"/>
                  <a:pt x="104" y="25"/>
                  <a:pt x="106" y="22"/>
                </a:cubicBezTo>
                <a:cubicBezTo>
                  <a:pt x="107" y="21"/>
                  <a:pt x="109" y="19"/>
                  <a:pt x="109" y="19"/>
                </a:cubicBezTo>
                <a:cubicBezTo>
                  <a:pt x="110" y="17"/>
                  <a:pt x="111" y="16"/>
                  <a:pt x="111" y="14"/>
                </a:cubicBezTo>
                <a:cubicBezTo>
                  <a:pt x="111" y="12"/>
                  <a:pt x="107" y="9"/>
                  <a:pt x="107" y="9"/>
                </a:cubicBezTo>
                <a:cubicBezTo>
                  <a:pt x="104" y="10"/>
                  <a:pt x="103" y="13"/>
                  <a:pt x="100" y="14"/>
                </a:cubicBezTo>
                <a:cubicBezTo>
                  <a:pt x="94" y="13"/>
                  <a:pt x="96" y="10"/>
                  <a:pt x="90" y="8"/>
                </a:cubicBezTo>
                <a:cubicBezTo>
                  <a:pt x="87" y="5"/>
                  <a:pt x="89" y="6"/>
                  <a:pt x="84" y="7"/>
                </a:cubicBezTo>
                <a:lnTo>
                  <a:pt x="76" y="1"/>
                </a:lnTo>
                <a:cubicBezTo>
                  <a:pt x="76" y="1"/>
                  <a:pt x="75" y="0"/>
                  <a:pt x="75" y="0"/>
                </a:cubicBezTo>
                <a:cubicBezTo>
                  <a:pt x="74" y="3"/>
                  <a:pt x="74" y="3"/>
                  <a:pt x="71" y="2"/>
                </a:cubicBezTo>
                <a:cubicBezTo>
                  <a:pt x="70" y="3"/>
                  <a:pt x="68" y="3"/>
                  <a:pt x="69" y="4"/>
                </a:cubicBezTo>
                <a:cubicBezTo>
                  <a:pt x="70" y="5"/>
                  <a:pt x="71" y="6"/>
                  <a:pt x="71" y="6"/>
                </a:cubicBezTo>
                <a:cubicBezTo>
                  <a:pt x="70" y="7"/>
                  <a:pt x="70" y="9"/>
                  <a:pt x="69" y="9"/>
                </a:cubicBezTo>
                <a:cubicBezTo>
                  <a:pt x="66" y="8"/>
                  <a:pt x="62" y="4"/>
                  <a:pt x="62" y="4"/>
                </a:cubicBezTo>
                <a:cubicBezTo>
                  <a:pt x="57" y="6"/>
                  <a:pt x="53" y="8"/>
                  <a:pt x="48" y="9"/>
                </a:cubicBezTo>
                <a:cubicBezTo>
                  <a:pt x="49" y="16"/>
                  <a:pt x="50" y="15"/>
                  <a:pt x="43" y="14"/>
                </a:cubicBezTo>
                <a:cubicBezTo>
                  <a:pt x="41" y="12"/>
                  <a:pt x="39" y="11"/>
                  <a:pt x="36" y="10"/>
                </a:cubicBezTo>
                <a:cubicBezTo>
                  <a:pt x="31" y="11"/>
                  <a:pt x="26" y="10"/>
                  <a:pt x="22" y="14"/>
                </a:cubicBezTo>
                <a:lnTo>
                  <a:pt x="14" y="16"/>
                </a:lnTo>
                <a:cubicBezTo>
                  <a:pt x="14" y="16"/>
                  <a:pt x="13" y="17"/>
                  <a:pt x="13" y="17"/>
                </a:cubicBezTo>
                <a:cubicBezTo>
                  <a:pt x="15" y="28"/>
                  <a:pt x="0" y="29"/>
                  <a:pt x="0" y="39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8" name="Гагинский"/>
          <p:cNvSpPr>
            <a:spLocks/>
          </p:cNvSpPr>
          <p:nvPr/>
        </p:nvSpPr>
        <p:spPr bwMode="auto">
          <a:xfrm>
            <a:off x="2943225" y="5524500"/>
            <a:ext cx="752475" cy="657225"/>
          </a:xfrm>
          <a:custGeom>
            <a:avLst/>
            <a:gdLst>
              <a:gd name="T0" fmla="*/ 0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2147483647 h 69"/>
              <a:gd name="T16" fmla="*/ 2147483647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0 h 69"/>
              <a:gd name="T32" fmla="*/ 2147483647 w 79"/>
              <a:gd name="T33" fmla="*/ 2147483647 h 69"/>
              <a:gd name="T34" fmla="*/ 2147483647 w 79"/>
              <a:gd name="T35" fmla="*/ 2147483647 h 69"/>
              <a:gd name="T36" fmla="*/ 2147483647 w 79"/>
              <a:gd name="T37" fmla="*/ 2147483647 h 69"/>
              <a:gd name="T38" fmla="*/ 2147483647 w 79"/>
              <a:gd name="T39" fmla="*/ 2147483647 h 69"/>
              <a:gd name="T40" fmla="*/ 2147483647 w 79"/>
              <a:gd name="T41" fmla="*/ 2147483647 h 69"/>
              <a:gd name="T42" fmla="*/ 2147483647 w 79"/>
              <a:gd name="T43" fmla="*/ 2147483647 h 69"/>
              <a:gd name="T44" fmla="*/ 0 w 79"/>
              <a:gd name="T45" fmla="*/ 2147483647 h 69"/>
              <a:gd name="T46" fmla="*/ 2147483647 w 79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"/>
              <a:gd name="T73" fmla="*/ 0 h 69"/>
              <a:gd name="T74" fmla="*/ 79 w 79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" h="69">
                <a:moveTo>
                  <a:pt x="0" y="47"/>
                </a:moveTo>
                <a:cubicBezTo>
                  <a:pt x="3" y="50"/>
                  <a:pt x="1" y="49"/>
                  <a:pt x="8" y="50"/>
                </a:cubicBezTo>
                <a:cubicBezTo>
                  <a:pt x="14" y="56"/>
                  <a:pt x="21" y="56"/>
                  <a:pt x="28" y="57"/>
                </a:cubicBezTo>
                <a:cubicBezTo>
                  <a:pt x="26" y="61"/>
                  <a:pt x="33" y="69"/>
                  <a:pt x="33" y="69"/>
                </a:cubicBezTo>
                <a:cubicBezTo>
                  <a:pt x="39" y="68"/>
                  <a:pt x="44" y="67"/>
                  <a:pt x="50" y="66"/>
                </a:cubicBezTo>
                <a:cubicBezTo>
                  <a:pt x="54" y="62"/>
                  <a:pt x="51" y="59"/>
                  <a:pt x="57" y="57"/>
                </a:cubicBezTo>
                <a:cubicBezTo>
                  <a:pt x="54" y="54"/>
                  <a:pt x="63" y="53"/>
                  <a:pt x="67" y="53"/>
                </a:cubicBezTo>
                <a:cubicBezTo>
                  <a:pt x="68" y="52"/>
                  <a:pt x="71" y="50"/>
                  <a:pt x="71" y="50"/>
                </a:cubicBezTo>
                <a:cubicBezTo>
                  <a:pt x="72" y="47"/>
                  <a:pt x="74" y="44"/>
                  <a:pt x="72" y="41"/>
                </a:cubicBezTo>
                <a:cubicBezTo>
                  <a:pt x="73" y="38"/>
                  <a:pt x="75" y="36"/>
                  <a:pt x="78" y="35"/>
                </a:cubicBezTo>
                <a:cubicBezTo>
                  <a:pt x="75" y="32"/>
                  <a:pt x="79" y="37"/>
                  <a:pt x="76" y="28"/>
                </a:cubicBezTo>
                <a:cubicBezTo>
                  <a:pt x="75" y="25"/>
                  <a:pt x="69" y="20"/>
                  <a:pt x="66" y="19"/>
                </a:cubicBezTo>
                <a:cubicBezTo>
                  <a:pt x="65" y="18"/>
                  <a:pt x="63" y="17"/>
                  <a:pt x="62" y="16"/>
                </a:cubicBezTo>
                <a:cubicBezTo>
                  <a:pt x="64" y="11"/>
                  <a:pt x="62" y="13"/>
                  <a:pt x="59" y="14"/>
                </a:cubicBezTo>
                <a:cubicBezTo>
                  <a:pt x="58" y="13"/>
                  <a:pt x="55" y="11"/>
                  <a:pt x="55" y="11"/>
                </a:cubicBezTo>
                <a:cubicBezTo>
                  <a:pt x="59" y="7"/>
                  <a:pt x="57" y="2"/>
                  <a:pt x="52" y="0"/>
                </a:cubicBezTo>
                <a:cubicBezTo>
                  <a:pt x="45" y="2"/>
                  <a:pt x="46" y="7"/>
                  <a:pt x="38" y="8"/>
                </a:cubicBezTo>
                <a:cubicBezTo>
                  <a:pt x="35" y="11"/>
                  <a:pt x="31" y="7"/>
                  <a:pt x="27" y="6"/>
                </a:cubicBezTo>
                <a:cubicBezTo>
                  <a:pt x="25" y="7"/>
                  <a:pt x="25" y="8"/>
                  <a:pt x="23" y="10"/>
                </a:cubicBezTo>
                <a:cubicBezTo>
                  <a:pt x="22" y="14"/>
                  <a:pt x="21" y="15"/>
                  <a:pt x="19" y="18"/>
                </a:cubicBezTo>
                <a:cubicBezTo>
                  <a:pt x="20" y="20"/>
                  <a:pt x="22" y="22"/>
                  <a:pt x="23" y="24"/>
                </a:cubicBezTo>
                <a:cubicBezTo>
                  <a:pt x="21" y="31"/>
                  <a:pt x="13" y="40"/>
                  <a:pt x="5" y="42"/>
                </a:cubicBezTo>
                <a:cubicBezTo>
                  <a:pt x="3" y="43"/>
                  <a:pt x="0" y="46"/>
                  <a:pt x="0" y="46"/>
                </a:cubicBezTo>
                <a:cubicBezTo>
                  <a:pt x="1" y="48"/>
                  <a:pt x="0" y="48"/>
                  <a:pt x="2" y="48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59" name="Большеболдинский"/>
          <p:cNvSpPr>
            <a:spLocks/>
          </p:cNvSpPr>
          <p:nvPr/>
        </p:nvSpPr>
        <p:spPr bwMode="auto">
          <a:xfrm>
            <a:off x="3171825" y="5962650"/>
            <a:ext cx="685800" cy="685800"/>
          </a:xfrm>
          <a:custGeom>
            <a:avLst/>
            <a:gdLst>
              <a:gd name="T0" fmla="*/ 2147483647 w 72"/>
              <a:gd name="T1" fmla="*/ 2147483647 h 72"/>
              <a:gd name="T2" fmla="*/ 2147483647 w 72"/>
              <a:gd name="T3" fmla="*/ 2147483647 h 72"/>
              <a:gd name="T4" fmla="*/ 2147483647 w 72"/>
              <a:gd name="T5" fmla="*/ 2147483647 h 72"/>
              <a:gd name="T6" fmla="*/ 2147483647 w 72"/>
              <a:gd name="T7" fmla="*/ 2147483647 h 72"/>
              <a:gd name="T8" fmla="*/ 2147483647 w 72"/>
              <a:gd name="T9" fmla="*/ 2147483647 h 72"/>
              <a:gd name="T10" fmla="*/ 2147483647 w 72"/>
              <a:gd name="T11" fmla="*/ 2147483647 h 72"/>
              <a:gd name="T12" fmla="*/ 2147483647 w 72"/>
              <a:gd name="T13" fmla="*/ 2147483647 h 72"/>
              <a:gd name="T14" fmla="*/ 2147483647 w 72"/>
              <a:gd name="T15" fmla="*/ 2147483647 h 72"/>
              <a:gd name="T16" fmla="*/ 2147483647 w 72"/>
              <a:gd name="T17" fmla="*/ 2147483647 h 72"/>
              <a:gd name="T18" fmla="*/ 2147483647 w 72"/>
              <a:gd name="T19" fmla="*/ 2147483647 h 72"/>
              <a:gd name="T20" fmla="*/ 2147483647 w 72"/>
              <a:gd name="T21" fmla="*/ 2147483647 h 72"/>
              <a:gd name="T22" fmla="*/ 2147483647 w 72"/>
              <a:gd name="T23" fmla="*/ 2147483647 h 72"/>
              <a:gd name="T24" fmla="*/ 2147483647 w 72"/>
              <a:gd name="T25" fmla="*/ 2147483647 h 72"/>
              <a:gd name="T26" fmla="*/ 2147483647 w 72"/>
              <a:gd name="T27" fmla="*/ 2147483647 h 72"/>
              <a:gd name="T28" fmla="*/ 2147483647 w 72"/>
              <a:gd name="T29" fmla="*/ 2147483647 h 72"/>
              <a:gd name="T30" fmla="*/ 2147483647 w 72"/>
              <a:gd name="T31" fmla="*/ 2147483647 h 72"/>
              <a:gd name="T32" fmla="*/ 2147483647 w 72"/>
              <a:gd name="T33" fmla="*/ 2147483647 h 72"/>
              <a:gd name="T34" fmla="*/ 2147483647 w 72"/>
              <a:gd name="T35" fmla="*/ 2147483647 h 72"/>
              <a:gd name="T36" fmla="*/ 2147483647 w 72"/>
              <a:gd name="T37" fmla="*/ 2147483647 h 72"/>
              <a:gd name="T38" fmla="*/ 2147483647 w 72"/>
              <a:gd name="T39" fmla="*/ 0 h 72"/>
              <a:gd name="T40" fmla="*/ 2147483647 w 72"/>
              <a:gd name="T41" fmla="*/ 2147483647 h 72"/>
              <a:gd name="T42" fmla="*/ 2147483647 w 72"/>
              <a:gd name="T43" fmla="*/ 2147483647 h 72"/>
              <a:gd name="T44" fmla="*/ 2147483647 w 72"/>
              <a:gd name="T45" fmla="*/ 2147483647 h 72"/>
              <a:gd name="T46" fmla="*/ 2147483647 w 72"/>
              <a:gd name="T47" fmla="*/ 2147483647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"/>
              <a:gd name="T73" fmla="*/ 0 h 72"/>
              <a:gd name="T74" fmla="*/ 72 w 72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" h="72">
                <a:moveTo>
                  <a:pt x="20" y="21"/>
                </a:moveTo>
                <a:cubicBezTo>
                  <a:pt x="20" y="24"/>
                  <a:pt x="20" y="27"/>
                  <a:pt x="21" y="30"/>
                </a:cubicBezTo>
                <a:cubicBezTo>
                  <a:pt x="21" y="31"/>
                  <a:pt x="24" y="33"/>
                  <a:pt x="24" y="33"/>
                </a:cubicBezTo>
                <a:lnTo>
                  <a:pt x="11" y="43"/>
                </a:lnTo>
                <a:cubicBezTo>
                  <a:pt x="11" y="43"/>
                  <a:pt x="10" y="44"/>
                  <a:pt x="10" y="44"/>
                </a:cubicBezTo>
                <a:cubicBezTo>
                  <a:pt x="7" y="45"/>
                  <a:pt x="4" y="44"/>
                  <a:pt x="2" y="45"/>
                </a:cubicBezTo>
                <a:cubicBezTo>
                  <a:pt x="0" y="46"/>
                  <a:pt x="4" y="48"/>
                  <a:pt x="4" y="49"/>
                </a:cubicBezTo>
                <a:cubicBezTo>
                  <a:pt x="6" y="52"/>
                  <a:pt x="12" y="57"/>
                  <a:pt x="12" y="57"/>
                </a:cubicBezTo>
                <a:cubicBezTo>
                  <a:pt x="16" y="56"/>
                  <a:pt x="19" y="55"/>
                  <a:pt x="22" y="58"/>
                </a:cubicBezTo>
                <a:cubicBezTo>
                  <a:pt x="22" y="60"/>
                  <a:pt x="25" y="65"/>
                  <a:pt x="25" y="65"/>
                </a:cubicBezTo>
                <a:cubicBezTo>
                  <a:pt x="28" y="62"/>
                  <a:pt x="28" y="64"/>
                  <a:pt x="31" y="66"/>
                </a:cubicBezTo>
                <a:cubicBezTo>
                  <a:pt x="33" y="65"/>
                  <a:pt x="36" y="63"/>
                  <a:pt x="36" y="63"/>
                </a:cubicBezTo>
                <a:cubicBezTo>
                  <a:pt x="39" y="66"/>
                  <a:pt x="38" y="64"/>
                  <a:pt x="37" y="67"/>
                </a:cubicBezTo>
                <a:cubicBezTo>
                  <a:pt x="39" y="72"/>
                  <a:pt x="38" y="71"/>
                  <a:pt x="42" y="69"/>
                </a:cubicBezTo>
                <a:cubicBezTo>
                  <a:pt x="47" y="60"/>
                  <a:pt x="48" y="62"/>
                  <a:pt x="59" y="58"/>
                </a:cubicBezTo>
                <a:cubicBezTo>
                  <a:pt x="61" y="57"/>
                  <a:pt x="64" y="54"/>
                  <a:pt x="64" y="54"/>
                </a:cubicBezTo>
                <a:cubicBezTo>
                  <a:pt x="64" y="50"/>
                  <a:pt x="63" y="39"/>
                  <a:pt x="65" y="36"/>
                </a:cubicBezTo>
                <a:cubicBezTo>
                  <a:pt x="66" y="28"/>
                  <a:pt x="67" y="27"/>
                  <a:pt x="72" y="22"/>
                </a:cubicBezTo>
                <a:cubicBezTo>
                  <a:pt x="67" y="17"/>
                  <a:pt x="67" y="11"/>
                  <a:pt x="62" y="6"/>
                </a:cubicBezTo>
                <a:cubicBezTo>
                  <a:pt x="59" y="3"/>
                  <a:pt x="52" y="0"/>
                  <a:pt x="52" y="0"/>
                </a:cubicBezTo>
                <a:cubicBezTo>
                  <a:pt x="46" y="6"/>
                  <a:pt x="41" y="8"/>
                  <a:pt x="32" y="9"/>
                </a:cubicBezTo>
                <a:cubicBezTo>
                  <a:pt x="30" y="11"/>
                  <a:pt x="33" y="10"/>
                  <a:pt x="31" y="12"/>
                </a:cubicBezTo>
                <a:cubicBezTo>
                  <a:pt x="30" y="13"/>
                  <a:pt x="27" y="15"/>
                  <a:pt x="27" y="15"/>
                </a:cubicBezTo>
                <a:cubicBezTo>
                  <a:pt x="26" y="17"/>
                  <a:pt x="20" y="23"/>
                  <a:pt x="20" y="23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0" name="Кулебакский"/>
          <p:cNvSpPr>
            <a:spLocks/>
          </p:cNvSpPr>
          <p:nvPr/>
        </p:nvSpPr>
        <p:spPr bwMode="auto">
          <a:xfrm>
            <a:off x="523875" y="5334000"/>
            <a:ext cx="895350" cy="657225"/>
          </a:xfrm>
          <a:custGeom>
            <a:avLst/>
            <a:gdLst>
              <a:gd name="T0" fmla="*/ 2147483647 w 94"/>
              <a:gd name="T1" fmla="*/ 2147483647 h 69"/>
              <a:gd name="T2" fmla="*/ 0 w 94"/>
              <a:gd name="T3" fmla="*/ 2147483647 h 69"/>
              <a:gd name="T4" fmla="*/ 2147483647 w 94"/>
              <a:gd name="T5" fmla="*/ 2147483647 h 69"/>
              <a:gd name="T6" fmla="*/ 2147483647 w 94"/>
              <a:gd name="T7" fmla="*/ 2147483647 h 69"/>
              <a:gd name="T8" fmla="*/ 2147483647 w 94"/>
              <a:gd name="T9" fmla="*/ 2147483647 h 69"/>
              <a:gd name="T10" fmla="*/ 2147483647 w 94"/>
              <a:gd name="T11" fmla="*/ 2147483647 h 69"/>
              <a:gd name="T12" fmla="*/ 2147483647 w 94"/>
              <a:gd name="T13" fmla="*/ 2147483647 h 69"/>
              <a:gd name="T14" fmla="*/ 2147483647 w 94"/>
              <a:gd name="T15" fmla="*/ 2147483647 h 69"/>
              <a:gd name="T16" fmla="*/ 2147483647 w 94"/>
              <a:gd name="T17" fmla="*/ 2147483647 h 69"/>
              <a:gd name="T18" fmla="*/ 2147483647 w 94"/>
              <a:gd name="T19" fmla="*/ 2147483647 h 69"/>
              <a:gd name="T20" fmla="*/ 2147483647 w 94"/>
              <a:gd name="T21" fmla="*/ 2147483647 h 69"/>
              <a:gd name="T22" fmla="*/ 2147483647 w 94"/>
              <a:gd name="T23" fmla="*/ 2147483647 h 69"/>
              <a:gd name="T24" fmla="*/ 2147483647 w 94"/>
              <a:gd name="T25" fmla="*/ 2147483647 h 69"/>
              <a:gd name="T26" fmla="*/ 2147483647 w 94"/>
              <a:gd name="T27" fmla="*/ 2147483647 h 69"/>
              <a:gd name="T28" fmla="*/ 2147483647 w 94"/>
              <a:gd name="T29" fmla="*/ 2147483647 h 69"/>
              <a:gd name="T30" fmla="*/ 2147483647 w 94"/>
              <a:gd name="T31" fmla="*/ 2147483647 h 69"/>
              <a:gd name="T32" fmla="*/ 2147483647 w 94"/>
              <a:gd name="T33" fmla="*/ 2147483647 h 69"/>
              <a:gd name="T34" fmla="*/ 2147483647 w 94"/>
              <a:gd name="T35" fmla="*/ 2147483647 h 69"/>
              <a:gd name="T36" fmla="*/ 2147483647 w 94"/>
              <a:gd name="T37" fmla="*/ 2147483647 h 69"/>
              <a:gd name="T38" fmla="*/ 2147483647 w 94"/>
              <a:gd name="T39" fmla="*/ 2147483647 h 69"/>
              <a:gd name="T40" fmla="*/ 2147483647 w 94"/>
              <a:gd name="T41" fmla="*/ 2147483647 h 69"/>
              <a:gd name="T42" fmla="*/ 2147483647 w 94"/>
              <a:gd name="T43" fmla="*/ 2147483647 h 69"/>
              <a:gd name="T44" fmla="*/ 2147483647 w 94"/>
              <a:gd name="T45" fmla="*/ 2147483647 h 69"/>
              <a:gd name="T46" fmla="*/ 2147483647 w 94"/>
              <a:gd name="T47" fmla="*/ 2147483647 h 69"/>
              <a:gd name="T48" fmla="*/ 2147483647 w 94"/>
              <a:gd name="T49" fmla="*/ 2147483647 h 69"/>
              <a:gd name="T50" fmla="*/ 2147483647 w 94"/>
              <a:gd name="T51" fmla="*/ 2147483647 h 69"/>
              <a:gd name="T52" fmla="*/ 2147483647 w 94"/>
              <a:gd name="T53" fmla="*/ 2147483647 h 69"/>
              <a:gd name="T54" fmla="*/ 2147483647 w 94"/>
              <a:gd name="T55" fmla="*/ 2147483647 h 69"/>
              <a:gd name="T56" fmla="*/ 2147483647 w 94"/>
              <a:gd name="T57" fmla="*/ 0 h 69"/>
              <a:gd name="T58" fmla="*/ 2147483647 w 94"/>
              <a:gd name="T59" fmla="*/ 2147483647 h 69"/>
              <a:gd name="T60" fmla="*/ 2147483647 w 94"/>
              <a:gd name="T61" fmla="*/ 2147483647 h 6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69"/>
              <a:gd name="T95" fmla="*/ 94 w 94"/>
              <a:gd name="T96" fmla="*/ 69 h 6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69">
                <a:moveTo>
                  <a:pt x="4" y="12"/>
                </a:moveTo>
                <a:cubicBezTo>
                  <a:pt x="3" y="13"/>
                  <a:pt x="0" y="15"/>
                  <a:pt x="0" y="15"/>
                </a:cubicBezTo>
                <a:cubicBezTo>
                  <a:pt x="1" y="19"/>
                  <a:pt x="1" y="19"/>
                  <a:pt x="6" y="20"/>
                </a:cubicBezTo>
                <a:cubicBezTo>
                  <a:pt x="14" y="28"/>
                  <a:pt x="6" y="31"/>
                  <a:pt x="21" y="33"/>
                </a:cubicBezTo>
                <a:cubicBezTo>
                  <a:pt x="20" y="36"/>
                  <a:pt x="21" y="39"/>
                  <a:pt x="23" y="41"/>
                </a:cubicBezTo>
                <a:cubicBezTo>
                  <a:pt x="24" y="44"/>
                  <a:pt x="26" y="48"/>
                  <a:pt x="28" y="50"/>
                </a:cubicBezTo>
                <a:cubicBezTo>
                  <a:pt x="29" y="49"/>
                  <a:pt x="31" y="47"/>
                  <a:pt x="31" y="47"/>
                </a:cubicBezTo>
                <a:cubicBezTo>
                  <a:pt x="34" y="48"/>
                  <a:pt x="35" y="48"/>
                  <a:pt x="36" y="51"/>
                </a:cubicBezTo>
                <a:cubicBezTo>
                  <a:pt x="36" y="54"/>
                  <a:pt x="37" y="59"/>
                  <a:pt x="39" y="61"/>
                </a:cubicBezTo>
                <a:cubicBezTo>
                  <a:pt x="40" y="62"/>
                  <a:pt x="44" y="64"/>
                  <a:pt x="44" y="64"/>
                </a:cubicBezTo>
                <a:cubicBezTo>
                  <a:pt x="46" y="68"/>
                  <a:pt x="45" y="67"/>
                  <a:pt x="47" y="69"/>
                </a:cubicBezTo>
                <a:cubicBezTo>
                  <a:pt x="48" y="69"/>
                  <a:pt x="50" y="69"/>
                  <a:pt x="51" y="68"/>
                </a:cubicBezTo>
                <a:cubicBezTo>
                  <a:pt x="52" y="67"/>
                  <a:pt x="50" y="65"/>
                  <a:pt x="50" y="64"/>
                </a:cubicBezTo>
                <a:cubicBezTo>
                  <a:pt x="50" y="61"/>
                  <a:pt x="54" y="60"/>
                  <a:pt x="55" y="59"/>
                </a:cubicBezTo>
                <a:cubicBezTo>
                  <a:pt x="56" y="55"/>
                  <a:pt x="57" y="51"/>
                  <a:pt x="54" y="48"/>
                </a:cubicBezTo>
                <a:cubicBezTo>
                  <a:pt x="56" y="46"/>
                  <a:pt x="55" y="45"/>
                  <a:pt x="57" y="47"/>
                </a:cubicBezTo>
                <a:cubicBezTo>
                  <a:pt x="60" y="44"/>
                  <a:pt x="60" y="43"/>
                  <a:pt x="64" y="42"/>
                </a:cubicBezTo>
                <a:cubicBezTo>
                  <a:pt x="66" y="40"/>
                  <a:pt x="67" y="35"/>
                  <a:pt x="70" y="33"/>
                </a:cubicBezTo>
                <a:cubicBezTo>
                  <a:pt x="72" y="32"/>
                  <a:pt x="76" y="30"/>
                  <a:pt x="76" y="30"/>
                </a:cubicBezTo>
                <a:cubicBezTo>
                  <a:pt x="82" y="33"/>
                  <a:pt x="79" y="31"/>
                  <a:pt x="84" y="29"/>
                </a:cubicBezTo>
                <a:cubicBezTo>
                  <a:pt x="85" y="30"/>
                  <a:pt x="87" y="32"/>
                  <a:pt x="87" y="32"/>
                </a:cubicBezTo>
                <a:cubicBezTo>
                  <a:pt x="90" y="31"/>
                  <a:pt x="90" y="29"/>
                  <a:pt x="92" y="27"/>
                </a:cubicBezTo>
                <a:cubicBezTo>
                  <a:pt x="94" y="20"/>
                  <a:pt x="87" y="21"/>
                  <a:pt x="82" y="20"/>
                </a:cubicBezTo>
                <a:cubicBezTo>
                  <a:pt x="80" y="18"/>
                  <a:pt x="78" y="16"/>
                  <a:pt x="75" y="14"/>
                </a:cubicBezTo>
                <a:cubicBezTo>
                  <a:pt x="74" y="13"/>
                  <a:pt x="72" y="11"/>
                  <a:pt x="72" y="11"/>
                </a:cubicBezTo>
                <a:cubicBezTo>
                  <a:pt x="65" y="12"/>
                  <a:pt x="59" y="15"/>
                  <a:pt x="52" y="16"/>
                </a:cubicBezTo>
                <a:cubicBezTo>
                  <a:pt x="48" y="12"/>
                  <a:pt x="47" y="10"/>
                  <a:pt x="42" y="9"/>
                </a:cubicBezTo>
                <a:cubicBezTo>
                  <a:pt x="40" y="10"/>
                  <a:pt x="36" y="12"/>
                  <a:pt x="36" y="12"/>
                </a:cubicBezTo>
                <a:cubicBezTo>
                  <a:pt x="32" y="3"/>
                  <a:pt x="27" y="3"/>
                  <a:pt x="18" y="0"/>
                </a:cubicBezTo>
                <a:cubicBezTo>
                  <a:pt x="15" y="3"/>
                  <a:pt x="17" y="2"/>
                  <a:pt x="10" y="3"/>
                </a:cubicBezTo>
                <a:cubicBezTo>
                  <a:pt x="7" y="6"/>
                  <a:pt x="5" y="13"/>
                  <a:pt x="1" y="13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1" name="Выксунский"/>
          <p:cNvSpPr>
            <a:spLocks/>
          </p:cNvSpPr>
          <p:nvPr/>
        </p:nvSpPr>
        <p:spPr bwMode="auto">
          <a:xfrm>
            <a:off x="114300" y="5419725"/>
            <a:ext cx="1000125" cy="876300"/>
          </a:xfrm>
          <a:custGeom>
            <a:avLst/>
            <a:gdLst>
              <a:gd name="T0" fmla="*/ 2147483647 w 105"/>
              <a:gd name="T1" fmla="*/ 2147483647 h 92"/>
              <a:gd name="T2" fmla="*/ 2147483647 w 105"/>
              <a:gd name="T3" fmla="*/ 2147483647 h 92"/>
              <a:gd name="T4" fmla="*/ 2147483647 w 105"/>
              <a:gd name="T5" fmla="*/ 2147483647 h 92"/>
              <a:gd name="T6" fmla="*/ 2147483647 w 105"/>
              <a:gd name="T7" fmla="*/ 2147483647 h 92"/>
              <a:gd name="T8" fmla="*/ 2147483647 w 105"/>
              <a:gd name="T9" fmla="*/ 2147483647 h 92"/>
              <a:gd name="T10" fmla="*/ 2147483647 w 105"/>
              <a:gd name="T11" fmla="*/ 2147483647 h 92"/>
              <a:gd name="T12" fmla="*/ 2147483647 w 105"/>
              <a:gd name="T13" fmla="*/ 2147483647 h 92"/>
              <a:gd name="T14" fmla="*/ 0 w 105"/>
              <a:gd name="T15" fmla="*/ 2147483647 h 92"/>
              <a:gd name="T16" fmla="*/ 2147483647 w 105"/>
              <a:gd name="T17" fmla="*/ 2147483647 h 92"/>
              <a:gd name="T18" fmla="*/ 2147483647 w 105"/>
              <a:gd name="T19" fmla="*/ 2147483647 h 92"/>
              <a:gd name="T20" fmla="*/ 2147483647 w 105"/>
              <a:gd name="T21" fmla="*/ 2147483647 h 92"/>
              <a:gd name="T22" fmla="*/ 2147483647 w 105"/>
              <a:gd name="T23" fmla="*/ 2147483647 h 92"/>
              <a:gd name="T24" fmla="*/ 2147483647 w 105"/>
              <a:gd name="T25" fmla="*/ 2147483647 h 92"/>
              <a:gd name="T26" fmla="*/ 2147483647 w 105"/>
              <a:gd name="T27" fmla="*/ 2147483647 h 92"/>
              <a:gd name="T28" fmla="*/ 2147483647 w 105"/>
              <a:gd name="T29" fmla="*/ 2147483647 h 92"/>
              <a:gd name="T30" fmla="*/ 2147483647 w 105"/>
              <a:gd name="T31" fmla="*/ 2147483647 h 92"/>
              <a:gd name="T32" fmla="*/ 2147483647 w 105"/>
              <a:gd name="T33" fmla="*/ 2147483647 h 92"/>
              <a:gd name="T34" fmla="*/ 2147483647 w 105"/>
              <a:gd name="T35" fmla="*/ 2147483647 h 92"/>
              <a:gd name="T36" fmla="*/ 2147483647 w 105"/>
              <a:gd name="T37" fmla="*/ 2147483647 h 92"/>
              <a:gd name="T38" fmla="*/ 2147483647 w 105"/>
              <a:gd name="T39" fmla="*/ 2147483647 h 92"/>
              <a:gd name="T40" fmla="*/ 2147483647 w 105"/>
              <a:gd name="T41" fmla="*/ 2147483647 h 92"/>
              <a:gd name="T42" fmla="*/ 2147483647 w 105"/>
              <a:gd name="T43" fmla="*/ 2147483647 h 92"/>
              <a:gd name="T44" fmla="*/ 2147483647 w 105"/>
              <a:gd name="T45" fmla="*/ 2147483647 h 92"/>
              <a:gd name="T46" fmla="*/ 2147483647 w 105"/>
              <a:gd name="T47" fmla="*/ 2147483647 h 92"/>
              <a:gd name="T48" fmla="*/ 2147483647 w 105"/>
              <a:gd name="T49" fmla="*/ 2147483647 h 92"/>
              <a:gd name="T50" fmla="*/ 2147483647 w 105"/>
              <a:gd name="T51" fmla="*/ 2147483647 h 92"/>
              <a:gd name="T52" fmla="*/ 2147483647 w 105"/>
              <a:gd name="T53" fmla="*/ 2147483647 h 92"/>
              <a:gd name="T54" fmla="*/ 2147483647 w 105"/>
              <a:gd name="T55" fmla="*/ 2147483647 h 92"/>
              <a:gd name="T56" fmla="*/ 2147483647 w 105"/>
              <a:gd name="T57" fmla="*/ 2147483647 h 92"/>
              <a:gd name="T58" fmla="*/ 2147483647 w 105"/>
              <a:gd name="T59" fmla="*/ 2147483647 h 92"/>
              <a:gd name="T60" fmla="*/ 2147483647 w 105"/>
              <a:gd name="T61" fmla="*/ 2147483647 h 92"/>
              <a:gd name="T62" fmla="*/ 2147483647 w 105"/>
              <a:gd name="T63" fmla="*/ 2147483647 h 92"/>
              <a:gd name="T64" fmla="*/ 2147483647 w 105"/>
              <a:gd name="T65" fmla="*/ 2147483647 h 92"/>
              <a:gd name="T66" fmla="*/ 2147483647 w 105"/>
              <a:gd name="T67" fmla="*/ 2147483647 h 92"/>
              <a:gd name="T68" fmla="*/ 2147483647 w 105"/>
              <a:gd name="T69" fmla="*/ 2147483647 h 92"/>
              <a:gd name="T70" fmla="*/ 2147483647 w 105"/>
              <a:gd name="T71" fmla="*/ 2147483647 h 92"/>
              <a:gd name="T72" fmla="*/ 2147483647 w 105"/>
              <a:gd name="T73" fmla="*/ 2147483647 h 92"/>
              <a:gd name="T74" fmla="*/ 2147483647 w 105"/>
              <a:gd name="T75" fmla="*/ 0 h 92"/>
              <a:gd name="T76" fmla="*/ 2147483647 w 105"/>
              <a:gd name="T77" fmla="*/ 2147483647 h 92"/>
              <a:gd name="T78" fmla="*/ 2147483647 w 105"/>
              <a:gd name="T79" fmla="*/ 2147483647 h 92"/>
              <a:gd name="T80" fmla="*/ 2147483647 w 105"/>
              <a:gd name="T81" fmla="*/ 2147483647 h 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5"/>
              <a:gd name="T124" fmla="*/ 0 h 92"/>
              <a:gd name="T125" fmla="*/ 105 w 105"/>
              <a:gd name="T126" fmla="*/ 92 h 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5" h="92">
                <a:moveTo>
                  <a:pt x="38" y="4"/>
                </a:moveTo>
                <a:cubicBezTo>
                  <a:pt x="39" y="5"/>
                  <a:pt x="41" y="5"/>
                  <a:pt x="40" y="6"/>
                </a:cubicBezTo>
                <a:cubicBezTo>
                  <a:pt x="36" y="10"/>
                  <a:pt x="34" y="11"/>
                  <a:pt x="29" y="13"/>
                </a:cubicBezTo>
                <a:cubicBezTo>
                  <a:pt x="28" y="14"/>
                  <a:pt x="26" y="16"/>
                  <a:pt x="26" y="16"/>
                </a:cubicBezTo>
                <a:cubicBezTo>
                  <a:pt x="25" y="23"/>
                  <a:pt x="25" y="22"/>
                  <a:pt x="17" y="23"/>
                </a:cubicBezTo>
                <a:cubicBezTo>
                  <a:pt x="15" y="25"/>
                  <a:pt x="17" y="27"/>
                  <a:pt x="19" y="29"/>
                </a:cubicBezTo>
                <a:cubicBezTo>
                  <a:pt x="18" y="33"/>
                  <a:pt x="13" y="39"/>
                  <a:pt x="13" y="39"/>
                </a:cubicBezTo>
                <a:cubicBezTo>
                  <a:pt x="11" y="50"/>
                  <a:pt x="3" y="54"/>
                  <a:pt x="0" y="64"/>
                </a:cubicBezTo>
                <a:cubicBezTo>
                  <a:pt x="1" y="68"/>
                  <a:pt x="2" y="71"/>
                  <a:pt x="6" y="73"/>
                </a:cubicBezTo>
                <a:cubicBezTo>
                  <a:pt x="13" y="71"/>
                  <a:pt x="10" y="72"/>
                  <a:pt x="16" y="69"/>
                </a:cubicBezTo>
                <a:cubicBezTo>
                  <a:pt x="17" y="69"/>
                  <a:pt x="18" y="67"/>
                  <a:pt x="18" y="67"/>
                </a:cubicBezTo>
                <a:cubicBezTo>
                  <a:pt x="19" y="67"/>
                  <a:pt x="21" y="67"/>
                  <a:pt x="21" y="68"/>
                </a:cubicBezTo>
                <a:cubicBezTo>
                  <a:pt x="22" y="70"/>
                  <a:pt x="18" y="73"/>
                  <a:pt x="18" y="73"/>
                </a:cubicBezTo>
                <a:cubicBezTo>
                  <a:pt x="21" y="76"/>
                  <a:pt x="20" y="74"/>
                  <a:pt x="21" y="77"/>
                </a:cubicBezTo>
                <a:cubicBezTo>
                  <a:pt x="20" y="79"/>
                  <a:pt x="18" y="82"/>
                  <a:pt x="18" y="82"/>
                </a:cubicBezTo>
                <a:cubicBezTo>
                  <a:pt x="23" y="87"/>
                  <a:pt x="28" y="88"/>
                  <a:pt x="35" y="89"/>
                </a:cubicBezTo>
                <a:cubicBezTo>
                  <a:pt x="37" y="90"/>
                  <a:pt x="38" y="91"/>
                  <a:pt x="41" y="92"/>
                </a:cubicBezTo>
                <a:cubicBezTo>
                  <a:pt x="51" y="89"/>
                  <a:pt x="60" y="85"/>
                  <a:pt x="71" y="83"/>
                </a:cubicBezTo>
                <a:cubicBezTo>
                  <a:pt x="75" y="81"/>
                  <a:pt x="79" y="76"/>
                  <a:pt x="83" y="75"/>
                </a:cubicBezTo>
                <a:cubicBezTo>
                  <a:pt x="85" y="74"/>
                  <a:pt x="90" y="72"/>
                  <a:pt x="90" y="72"/>
                </a:cubicBezTo>
                <a:cubicBezTo>
                  <a:pt x="94" y="73"/>
                  <a:pt x="95" y="74"/>
                  <a:pt x="99" y="73"/>
                </a:cubicBezTo>
                <a:cubicBezTo>
                  <a:pt x="95" y="69"/>
                  <a:pt x="98" y="62"/>
                  <a:pt x="98" y="57"/>
                </a:cubicBezTo>
                <a:cubicBezTo>
                  <a:pt x="99" y="54"/>
                  <a:pt x="105" y="51"/>
                  <a:pt x="105" y="51"/>
                </a:cubicBezTo>
                <a:cubicBezTo>
                  <a:pt x="104" y="50"/>
                  <a:pt x="104" y="48"/>
                  <a:pt x="103" y="48"/>
                </a:cubicBezTo>
                <a:cubicBezTo>
                  <a:pt x="102" y="48"/>
                  <a:pt x="100" y="51"/>
                  <a:pt x="100" y="51"/>
                </a:cubicBezTo>
                <a:lnTo>
                  <a:pt x="94" y="54"/>
                </a:lnTo>
                <a:cubicBezTo>
                  <a:pt x="94" y="54"/>
                  <a:pt x="93" y="55"/>
                  <a:pt x="93" y="55"/>
                </a:cubicBezTo>
                <a:cubicBezTo>
                  <a:pt x="97" y="59"/>
                  <a:pt x="92" y="60"/>
                  <a:pt x="89" y="59"/>
                </a:cubicBezTo>
                <a:cubicBezTo>
                  <a:pt x="86" y="56"/>
                  <a:pt x="81" y="51"/>
                  <a:pt x="79" y="48"/>
                </a:cubicBezTo>
                <a:cubicBezTo>
                  <a:pt x="80" y="44"/>
                  <a:pt x="79" y="40"/>
                  <a:pt x="75" y="38"/>
                </a:cubicBezTo>
                <a:cubicBezTo>
                  <a:pt x="74" y="39"/>
                  <a:pt x="71" y="41"/>
                  <a:pt x="71" y="41"/>
                </a:cubicBezTo>
                <a:cubicBezTo>
                  <a:pt x="70" y="40"/>
                  <a:pt x="67" y="37"/>
                  <a:pt x="67" y="37"/>
                </a:cubicBezTo>
                <a:cubicBezTo>
                  <a:pt x="66" y="34"/>
                  <a:pt x="65" y="32"/>
                  <a:pt x="64" y="29"/>
                </a:cubicBezTo>
                <a:cubicBezTo>
                  <a:pt x="65" y="22"/>
                  <a:pt x="66" y="23"/>
                  <a:pt x="59" y="22"/>
                </a:cubicBezTo>
                <a:cubicBezTo>
                  <a:pt x="54" y="19"/>
                  <a:pt x="52" y="16"/>
                  <a:pt x="49" y="12"/>
                </a:cubicBezTo>
                <a:cubicBezTo>
                  <a:pt x="47" y="10"/>
                  <a:pt x="43" y="7"/>
                  <a:pt x="43" y="7"/>
                </a:cubicBezTo>
                <a:cubicBezTo>
                  <a:pt x="45" y="5"/>
                  <a:pt x="45" y="4"/>
                  <a:pt x="47" y="2"/>
                </a:cubicBezTo>
                <a:cubicBezTo>
                  <a:pt x="46" y="1"/>
                  <a:pt x="45" y="0"/>
                  <a:pt x="44" y="0"/>
                </a:cubicBezTo>
                <a:lnTo>
                  <a:pt x="38" y="4"/>
                </a:lnTo>
                <a:lnTo>
                  <a:pt x="39" y="5"/>
                </a:lnTo>
                <a:cubicBezTo>
                  <a:pt x="39" y="5"/>
                  <a:pt x="38" y="4"/>
                  <a:pt x="38" y="4"/>
                </a:cubicBezTo>
                <a:close/>
              </a:path>
            </a:pathLst>
          </a:custGeom>
          <a:solidFill>
            <a:srgbClr val="FF4B4B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2" name="Вознесенский"/>
          <p:cNvSpPr>
            <a:spLocks/>
          </p:cNvSpPr>
          <p:nvPr/>
        </p:nvSpPr>
        <p:spPr bwMode="auto">
          <a:xfrm>
            <a:off x="714375" y="6105525"/>
            <a:ext cx="819150" cy="581025"/>
          </a:xfrm>
          <a:custGeom>
            <a:avLst/>
            <a:gdLst>
              <a:gd name="T0" fmla="*/ 2147483647 w 86"/>
              <a:gd name="T1" fmla="*/ 2147483647 h 61"/>
              <a:gd name="T2" fmla="*/ 2147483647 w 86"/>
              <a:gd name="T3" fmla="*/ 2147483647 h 61"/>
              <a:gd name="T4" fmla="*/ 2147483647 w 86"/>
              <a:gd name="T5" fmla="*/ 2147483647 h 61"/>
              <a:gd name="T6" fmla="*/ 2147483647 w 86"/>
              <a:gd name="T7" fmla="*/ 2147483647 h 61"/>
              <a:gd name="T8" fmla="*/ 2147483647 w 86"/>
              <a:gd name="T9" fmla="*/ 2147483647 h 61"/>
              <a:gd name="T10" fmla="*/ 2147483647 w 86"/>
              <a:gd name="T11" fmla="*/ 2147483647 h 61"/>
              <a:gd name="T12" fmla="*/ 2147483647 w 86"/>
              <a:gd name="T13" fmla="*/ 2147483647 h 61"/>
              <a:gd name="T14" fmla="*/ 2147483647 w 86"/>
              <a:gd name="T15" fmla="*/ 2147483647 h 61"/>
              <a:gd name="T16" fmla="*/ 2147483647 w 86"/>
              <a:gd name="T17" fmla="*/ 2147483647 h 61"/>
              <a:gd name="T18" fmla="*/ 2147483647 w 86"/>
              <a:gd name="T19" fmla="*/ 2147483647 h 61"/>
              <a:gd name="T20" fmla="*/ 2147483647 w 86"/>
              <a:gd name="T21" fmla="*/ 2147483647 h 61"/>
              <a:gd name="T22" fmla="*/ 2147483647 w 86"/>
              <a:gd name="T23" fmla="*/ 2147483647 h 61"/>
              <a:gd name="T24" fmla="*/ 2147483647 w 86"/>
              <a:gd name="T25" fmla="*/ 2147483647 h 61"/>
              <a:gd name="T26" fmla="*/ 2147483647 w 86"/>
              <a:gd name="T27" fmla="*/ 2147483647 h 61"/>
              <a:gd name="T28" fmla="*/ 2147483647 w 86"/>
              <a:gd name="T29" fmla="*/ 2147483647 h 61"/>
              <a:gd name="T30" fmla="*/ 2147483647 w 86"/>
              <a:gd name="T31" fmla="*/ 2147483647 h 61"/>
              <a:gd name="T32" fmla="*/ 2147483647 w 86"/>
              <a:gd name="T33" fmla="*/ 2147483647 h 61"/>
              <a:gd name="T34" fmla="*/ 2147483647 w 86"/>
              <a:gd name="T35" fmla="*/ 2147483647 h 61"/>
              <a:gd name="T36" fmla="*/ 2147483647 w 86"/>
              <a:gd name="T37" fmla="*/ 2147483647 h 61"/>
              <a:gd name="T38" fmla="*/ 2147483647 w 86"/>
              <a:gd name="T39" fmla="*/ 2147483647 h 61"/>
              <a:gd name="T40" fmla="*/ 2147483647 w 86"/>
              <a:gd name="T41" fmla="*/ 2147483647 h 61"/>
              <a:gd name="T42" fmla="*/ 2147483647 w 86"/>
              <a:gd name="T43" fmla="*/ 2147483647 h 61"/>
              <a:gd name="T44" fmla="*/ 2147483647 w 86"/>
              <a:gd name="T45" fmla="*/ 2147483647 h 61"/>
              <a:gd name="T46" fmla="*/ 2147483647 w 86"/>
              <a:gd name="T47" fmla="*/ 2147483647 h 61"/>
              <a:gd name="T48" fmla="*/ 2147483647 w 86"/>
              <a:gd name="T49" fmla="*/ 2147483647 h 61"/>
              <a:gd name="T50" fmla="*/ 2147483647 w 86"/>
              <a:gd name="T51" fmla="*/ 0 h 61"/>
              <a:gd name="T52" fmla="*/ 2147483647 w 86"/>
              <a:gd name="T53" fmla="*/ 2147483647 h 61"/>
              <a:gd name="T54" fmla="*/ 2147483647 w 86"/>
              <a:gd name="T55" fmla="*/ 0 h 61"/>
              <a:gd name="T56" fmla="*/ 2147483647 w 86"/>
              <a:gd name="T57" fmla="*/ 2147483647 h 61"/>
              <a:gd name="T58" fmla="*/ 2147483647 w 86"/>
              <a:gd name="T59" fmla="*/ 2147483647 h 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"/>
              <a:gd name="T91" fmla="*/ 0 h 61"/>
              <a:gd name="T92" fmla="*/ 86 w 86"/>
              <a:gd name="T93" fmla="*/ 61 h 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" h="61">
                <a:moveTo>
                  <a:pt x="4" y="12"/>
                </a:moveTo>
                <a:cubicBezTo>
                  <a:pt x="5" y="13"/>
                  <a:pt x="7" y="15"/>
                  <a:pt x="7" y="15"/>
                </a:cubicBezTo>
                <a:cubicBezTo>
                  <a:pt x="4" y="21"/>
                  <a:pt x="5" y="18"/>
                  <a:pt x="4" y="25"/>
                </a:cubicBezTo>
                <a:cubicBezTo>
                  <a:pt x="5" y="33"/>
                  <a:pt x="2" y="48"/>
                  <a:pt x="2" y="48"/>
                </a:cubicBezTo>
                <a:cubicBezTo>
                  <a:pt x="3" y="56"/>
                  <a:pt x="0" y="60"/>
                  <a:pt x="7" y="58"/>
                </a:cubicBezTo>
                <a:cubicBezTo>
                  <a:pt x="8" y="57"/>
                  <a:pt x="10" y="57"/>
                  <a:pt x="9" y="56"/>
                </a:cubicBezTo>
                <a:cubicBezTo>
                  <a:pt x="8" y="55"/>
                  <a:pt x="6" y="53"/>
                  <a:pt x="6" y="53"/>
                </a:cubicBezTo>
                <a:cubicBezTo>
                  <a:pt x="6" y="51"/>
                  <a:pt x="6" y="47"/>
                  <a:pt x="8" y="47"/>
                </a:cubicBezTo>
                <a:lnTo>
                  <a:pt x="15" y="53"/>
                </a:lnTo>
                <a:cubicBezTo>
                  <a:pt x="15" y="53"/>
                  <a:pt x="16" y="54"/>
                  <a:pt x="16" y="54"/>
                </a:cubicBezTo>
                <a:cubicBezTo>
                  <a:pt x="22" y="51"/>
                  <a:pt x="28" y="52"/>
                  <a:pt x="35" y="53"/>
                </a:cubicBezTo>
                <a:cubicBezTo>
                  <a:pt x="37" y="55"/>
                  <a:pt x="38" y="55"/>
                  <a:pt x="40" y="57"/>
                </a:cubicBezTo>
                <a:cubicBezTo>
                  <a:pt x="42" y="58"/>
                  <a:pt x="44" y="61"/>
                  <a:pt x="44" y="61"/>
                </a:cubicBezTo>
                <a:cubicBezTo>
                  <a:pt x="53" y="59"/>
                  <a:pt x="62" y="57"/>
                  <a:pt x="72" y="56"/>
                </a:cubicBezTo>
                <a:cubicBezTo>
                  <a:pt x="74" y="54"/>
                  <a:pt x="76" y="50"/>
                  <a:pt x="76" y="50"/>
                </a:cubicBezTo>
                <a:cubicBezTo>
                  <a:pt x="77" y="47"/>
                  <a:pt x="77" y="43"/>
                  <a:pt x="79" y="40"/>
                </a:cubicBezTo>
                <a:cubicBezTo>
                  <a:pt x="80" y="38"/>
                  <a:pt x="84" y="35"/>
                  <a:pt x="84" y="35"/>
                </a:cubicBezTo>
                <a:cubicBezTo>
                  <a:pt x="85" y="31"/>
                  <a:pt x="86" y="28"/>
                  <a:pt x="84" y="24"/>
                </a:cubicBezTo>
                <a:cubicBezTo>
                  <a:pt x="83" y="23"/>
                  <a:pt x="81" y="21"/>
                  <a:pt x="81" y="21"/>
                </a:cubicBezTo>
                <a:cubicBezTo>
                  <a:pt x="80" y="15"/>
                  <a:pt x="77" y="15"/>
                  <a:pt x="73" y="19"/>
                </a:cubicBezTo>
                <a:cubicBezTo>
                  <a:pt x="68" y="17"/>
                  <a:pt x="72" y="15"/>
                  <a:pt x="74" y="12"/>
                </a:cubicBezTo>
                <a:cubicBezTo>
                  <a:pt x="73" y="8"/>
                  <a:pt x="73" y="8"/>
                  <a:pt x="69" y="9"/>
                </a:cubicBezTo>
                <a:cubicBezTo>
                  <a:pt x="67" y="11"/>
                  <a:pt x="64" y="11"/>
                  <a:pt x="61" y="14"/>
                </a:cubicBezTo>
                <a:cubicBezTo>
                  <a:pt x="59" y="13"/>
                  <a:pt x="56" y="13"/>
                  <a:pt x="58" y="11"/>
                </a:cubicBezTo>
                <a:cubicBezTo>
                  <a:pt x="56" y="4"/>
                  <a:pt x="54" y="5"/>
                  <a:pt x="47" y="3"/>
                </a:cubicBezTo>
                <a:cubicBezTo>
                  <a:pt x="46" y="2"/>
                  <a:pt x="44" y="0"/>
                  <a:pt x="44" y="0"/>
                </a:cubicBezTo>
                <a:cubicBezTo>
                  <a:pt x="42" y="1"/>
                  <a:pt x="40" y="1"/>
                  <a:pt x="38" y="3"/>
                </a:cubicBezTo>
                <a:cubicBezTo>
                  <a:pt x="35" y="0"/>
                  <a:pt x="37" y="1"/>
                  <a:pt x="30" y="0"/>
                </a:cubicBezTo>
                <a:cubicBezTo>
                  <a:pt x="24" y="1"/>
                  <a:pt x="25" y="1"/>
                  <a:pt x="20" y="3"/>
                </a:cubicBezTo>
                <a:cubicBezTo>
                  <a:pt x="18" y="5"/>
                  <a:pt x="4" y="15"/>
                  <a:pt x="4" y="12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3" name="Дивеевский"/>
          <p:cNvSpPr>
            <a:spLocks/>
          </p:cNvSpPr>
          <p:nvPr/>
        </p:nvSpPr>
        <p:spPr bwMode="auto">
          <a:xfrm>
            <a:off x="1238250" y="5695950"/>
            <a:ext cx="838200" cy="742950"/>
          </a:xfrm>
          <a:custGeom>
            <a:avLst/>
            <a:gdLst>
              <a:gd name="T0" fmla="*/ 2147483647 w 88"/>
              <a:gd name="T1" fmla="*/ 2147483647 h 78"/>
              <a:gd name="T2" fmla="*/ 2147483647 w 88"/>
              <a:gd name="T3" fmla="*/ 2147483647 h 78"/>
              <a:gd name="T4" fmla="*/ 2147483647 w 88"/>
              <a:gd name="T5" fmla="*/ 2147483647 h 78"/>
              <a:gd name="T6" fmla="*/ 2147483647 w 88"/>
              <a:gd name="T7" fmla="*/ 2147483647 h 78"/>
              <a:gd name="T8" fmla="*/ 2147483647 w 88"/>
              <a:gd name="T9" fmla="*/ 2147483647 h 78"/>
              <a:gd name="T10" fmla="*/ 2147483647 w 88"/>
              <a:gd name="T11" fmla="*/ 2147483647 h 78"/>
              <a:gd name="T12" fmla="*/ 2147483647 w 88"/>
              <a:gd name="T13" fmla="*/ 2147483647 h 78"/>
              <a:gd name="T14" fmla="*/ 2147483647 w 88"/>
              <a:gd name="T15" fmla="*/ 2147483647 h 78"/>
              <a:gd name="T16" fmla="*/ 2147483647 w 88"/>
              <a:gd name="T17" fmla="*/ 2147483647 h 78"/>
              <a:gd name="T18" fmla="*/ 2147483647 w 88"/>
              <a:gd name="T19" fmla="*/ 2147483647 h 78"/>
              <a:gd name="T20" fmla="*/ 2147483647 w 88"/>
              <a:gd name="T21" fmla="*/ 2147483647 h 78"/>
              <a:gd name="T22" fmla="*/ 2147483647 w 88"/>
              <a:gd name="T23" fmla="*/ 2147483647 h 78"/>
              <a:gd name="T24" fmla="*/ 2147483647 w 88"/>
              <a:gd name="T25" fmla="*/ 2147483647 h 78"/>
              <a:gd name="T26" fmla="*/ 2147483647 w 88"/>
              <a:gd name="T27" fmla="*/ 2147483647 h 78"/>
              <a:gd name="T28" fmla="*/ 2147483647 w 88"/>
              <a:gd name="T29" fmla="*/ 2147483647 h 78"/>
              <a:gd name="T30" fmla="*/ 2147483647 w 88"/>
              <a:gd name="T31" fmla="*/ 2147483647 h 78"/>
              <a:gd name="T32" fmla="*/ 2147483647 w 88"/>
              <a:gd name="T33" fmla="*/ 2147483647 h 78"/>
              <a:gd name="T34" fmla="*/ 2147483647 w 88"/>
              <a:gd name="T35" fmla="*/ 2147483647 h 78"/>
              <a:gd name="T36" fmla="*/ 2147483647 w 88"/>
              <a:gd name="T37" fmla="*/ 2147483647 h 78"/>
              <a:gd name="T38" fmla="*/ 0 w 88"/>
              <a:gd name="T39" fmla="*/ 2147483647 h 78"/>
              <a:gd name="T40" fmla="*/ 2147483647 w 88"/>
              <a:gd name="T41" fmla="*/ 2147483647 h 78"/>
              <a:gd name="T42" fmla="*/ 2147483647 w 88"/>
              <a:gd name="T43" fmla="*/ 2147483647 h 78"/>
              <a:gd name="T44" fmla="*/ 2147483647 w 88"/>
              <a:gd name="T45" fmla="*/ 2147483647 h 78"/>
              <a:gd name="T46" fmla="*/ 2147483647 w 88"/>
              <a:gd name="T47" fmla="*/ 2147483647 h 78"/>
              <a:gd name="T48" fmla="*/ 2147483647 w 88"/>
              <a:gd name="T49" fmla="*/ 2147483647 h 78"/>
              <a:gd name="T50" fmla="*/ 2147483647 w 88"/>
              <a:gd name="T51" fmla="*/ 2147483647 h 78"/>
              <a:gd name="T52" fmla="*/ 2147483647 w 88"/>
              <a:gd name="T53" fmla="*/ 2147483647 h 78"/>
              <a:gd name="T54" fmla="*/ 2147483647 w 88"/>
              <a:gd name="T55" fmla="*/ 2147483647 h 78"/>
              <a:gd name="T56" fmla="*/ 2147483647 w 88"/>
              <a:gd name="T57" fmla="*/ 2147483647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8"/>
              <a:gd name="T88" fmla="*/ 0 h 78"/>
              <a:gd name="T89" fmla="*/ 88 w 88"/>
              <a:gd name="T90" fmla="*/ 78 h 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8" h="78">
                <a:moveTo>
                  <a:pt x="29" y="78"/>
                </a:moveTo>
                <a:cubicBezTo>
                  <a:pt x="31" y="76"/>
                  <a:pt x="38" y="75"/>
                  <a:pt x="41" y="74"/>
                </a:cubicBezTo>
                <a:cubicBezTo>
                  <a:pt x="45" y="74"/>
                  <a:pt x="49" y="77"/>
                  <a:pt x="53" y="74"/>
                </a:cubicBezTo>
                <a:cubicBezTo>
                  <a:pt x="56" y="72"/>
                  <a:pt x="61" y="67"/>
                  <a:pt x="61" y="67"/>
                </a:cubicBezTo>
                <a:cubicBezTo>
                  <a:pt x="59" y="63"/>
                  <a:pt x="58" y="62"/>
                  <a:pt x="54" y="61"/>
                </a:cubicBezTo>
                <a:cubicBezTo>
                  <a:pt x="56" y="59"/>
                  <a:pt x="55" y="58"/>
                  <a:pt x="57" y="60"/>
                </a:cubicBezTo>
                <a:cubicBezTo>
                  <a:pt x="62" y="55"/>
                  <a:pt x="62" y="49"/>
                  <a:pt x="70" y="46"/>
                </a:cubicBezTo>
                <a:cubicBezTo>
                  <a:pt x="66" y="42"/>
                  <a:pt x="72" y="39"/>
                  <a:pt x="75" y="38"/>
                </a:cubicBezTo>
                <a:cubicBezTo>
                  <a:pt x="78" y="35"/>
                  <a:pt x="76" y="36"/>
                  <a:pt x="80" y="35"/>
                </a:cubicBezTo>
                <a:cubicBezTo>
                  <a:pt x="82" y="33"/>
                  <a:pt x="83" y="34"/>
                  <a:pt x="81" y="32"/>
                </a:cubicBezTo>
                <a:cubicBezTo>
                  <a:pt x="84" y="29"/>
                  <a:pt x="82" y="30"/>
                  <a:pt x="86" y="29"/>
                </a:cubicBezTo>
                <a:cubicBezTo>
                  <a:pt x="88" y="27"/>
                  <a:pt x="79" y="14"/>
                  <a:pt x="78" y="9"/>
                </a:cubicBezTo>
                <a:cubicBezTo>
                  <a:pt x="79" y="6"/>
                  <a:pt x="77" y="5"/>
                  <a:pt x="79" y="3"/>
                </a:cubicBezTo>
                <a:cubicBezTo>
                  <a:pt x="76" y="0"/>
                  <a:pt x="73" y="10"/>
                  <a:pt x="72" y="12"/>
                </a:cubicBezTo>
                <a:cubicBezTo>
                  <a:pt x="71" y="13"/>
                  <a:pt x="68" y="14"/>
                  <a:pt x="68" y="14"/>
                </a:cubicBezTo>
                <a:cubicBezTo>
                  <a:pt x="64" y="10"/>
                  <a:pt x="57" y="15"/>
                  <a:pt x="53" y="18"/>
                </a:cubicBezTo>
                <a:cubicBezTo>
                  <a:pt x="52" y="19"/>
                  <a:pt x="50" y="21"/>
                  <a:pt x="50" y="21"/>
                </a:cubicBezTo>
                <a:cubicBezTo>
                  <a:pt x="46" y="33"/>
                  <a:pt x="46" y="37"/>
                  <a:pt x="33" y="39"/>
                </a:cubicBezTo>
                <a:cubicBezTo>
                  <a:pt x="26" y="42"/>
                  <a:pt x="15" y="45"/>
                  <a:pt x="7" y="46"/>
                </a:cubicBezTo>
                <a:cubicBezTo>
                  <a:pt x="5" y="47"/>
                  <a:pt x="2" y="48"/>
                  <a:pt x="0" y="49"/>
                </a:cubicBezTo>
                <a:cubicBezTo>
                  <a:pt x="3" y="52"/>
                  <a:pt x="2" y="50"/>
                  <a:pt x="3" y="53"/>
                </a:cubicBezTo>
                <a:cubicBezTo>
                  <a:pt x="2" y="57"/>
                  <a:pt x="3" y="57"/>
                  <a:pt x="7" y="56"/>
                </a:cubicBezTo>
                <a:cubicBezTo>
                  <a:pt x="9" y="54"/>
                  <a:pt x="12" y="53"/>
                  <a:pt x="15" y="52"/>
                </a:cubicBezTo>
                <a:cubicBezTo>
                  <a:pt x="16" y="52"/>
                  <a:pt x="19" y="53"/>
                  <a:pt x="19" y="54"/>
                </a:cubicBezTo>
                <a:cubicBezTo>
                  <a:pt x="19" y="56"/>
                  <a:pt x="16" y="59"/>
                  <a:pt x="16" y="59"/>
                </a:cubicBezTo>
                <a:cubicBezTo>
                  <a:pt x="19" y="62"/>
                  <a:pt x="18" y="60"/>
                  <a:pt x="22" y="59"/>
                </a:cubicBezTo>
                <a:lnTo>
                  <a:pt x="28" y="65"/>
                </a:lnTo>
                <a:cubicBezTo>
                  <a:pt x="28" y="65"/>
                  <a:pt x="29" y="66"/>
                  <a:pt x="29" y="66"/>
                </a:cubicBezTo>
                <a:cubicBezTo>
                  <a:pt x="30" y="70"/>
                  <a:pt x="26" y="77"/>
                  <a:pt x="31" y="77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4" name="Первомайский"/>
          <p:cNvSpPr>
            <a:spLocks/>
          </p:cNvSpPr>
          <p:nvPr/>
        </p:nvSpPr>
        <p:spPr bwMode="auto">
          <a:xfrm>
            <a:off x="1743075" y="5972175"/>
            <a:ext cx="771525" cy="800100"/>
          </a:xfrm>
          <a:custGeom>
            <a:avLst/>
            <a:gdLst>
              <a:gd name="T0" fmla="*/ 0 w 81"/>
              <a:gd name="T1" fmla="*/ 2147483647 h 84"/>
              <a:gd name="T2" fmla="*/ 2147483647 w 81"/>
              <a:gd name="T3" fmla="*/ 2147483647 h 84"/>
              <a:gd name="T4" fmla="*/ 2147483647 w 81"/>
              <a:gd name="T5" fmla="*/ 2147483647 h 84"/>
              <a:gd name="T6" fmla="*/ 2147483647 w 81"/>
              <a:gd name="T7" fmla="*/ 2147483647 h 84"/>
              <a:gd name="T8" fmla="*/ 2147483647 w 81"/>
              <a:gd name="T9" fmla="*/ 2147483647 h 84"/>
              <a:gd name="T10" fmla="*/ 2147483647 w 81"/>
              <a:gd name="T11" fmla="*/ 2147483647 h 84"/>
              <a:gd name="T12" fmla="*/ 2147483647 w 81"/>
              <a:gd name="T13" fmla="*/ 2147483647 h 84"/>
              <a:gd name="T14" fmla="*/ 2147483647 w 81"/>
              <a:gd name="T15" fmla="*/ 2147483647 h 84"/>
              <a:gd name="T16" fmla="*/ 2147483647 w 81"/>
              <a:gd name="T17" fmla="*/ 2147483647 h 84"/>
              <a:gd name="T18" fmla="*/ 2147483647 w 81"/>
              <a:gd name="T19" fmla="*/ 2147483647 h 84"/>
              <a:gd name="T20" fmla="*/ 2147483647 w 81"/>
              <a:gd name="T21" fmla="*/ 2147483647 h 84"/>
              <a:gd name="T22" fmla="*/ 2147483647 w 81"/>
              <a:gd name="T23" fmla="*/ 2147483647 h 84"/>
              <a:gd name="T24" fmla="*/ 2147483647 w 81"/>
              <a:gd name="T25" fmla="*/ 2147483647 h 84"/>
              <a:gd name="T26" fmla="*/ 2147483647 w 81"/>
              <a:gd name="T27" fmla="*/ 2147483647 h 84"/>
              <a:gd name="T28" fmla="*/ 2147483647 w 81"/>
              <a:gd name="T29" fmla="*/ 2147483647 h 84"/>
              <a:gd name="T30" fmla="*/ 2147483647 w 81"/>
              <a:gd name="T31" fmla="*/ 2147483647 h 84"/>
              <a:gd name="T32" fmla="*/ 2147483647 w 81"/>
              <a:gd name="T33" fmla="*/ 2147483647 h 84"/>
              <a:gd name="T34" fmla="*/ 2147483647 w 81"/>
              <a:gd name="T35" fmla="*/ 2147483647 h 84"/>
              <a:gd name="T36" fmla="*/ 2147483647 w 81"/>
              <a:gd name="T37" fmla="*/ 2147483647 h 84"/>
              <a:gd name="T38" fmla="*/ 2147483647 w 81"/>
              <a:gd name="T39" fmla="*/ 2147483647 h 84"/>
              <a:gd name="T40" fmla="*/ 2147483647 w 81"/>
              <a:gd name="T41" fmla="*/ 2147483647 h 84"/>
              <a:gd name="T42" fmla="*/ 2147483647 w 81"/>
              <a:gd name="T43" fmla="*/ 2147483647 h 84"/>
              <a:gd name="T44" fmla="*/ 2147483647 w 81"/>
              <a:gd name="T45" fmla="*/ 2147483647 h 84"/>
              <a:gd name="T46" fmla="*/ 2147483647 w 81"/>
              <a:gd name="T47" fmla="*/ 0 h 84"/>
              <a:gd name="T48" fmla="*/ 2147483647 w 81"/>
              <a:gd name="T49" fmla="*/ 2147483647 h 84"/>
              <a:gd name="T50" fmla="*/ 2147483647 w 81"/>
              <a:gd name="T51" fmla="*/ 2147483647 h 84"/>
              <a:gd name="T52" fmla="*/ 2147483647 w 81"/>
              <a:gd name="T53" fmla="*/ 2147483647 h 84"/>
              <a:gd name="T54" fmla="*/ 2147483647 w 81"/>
              <a:gd name="T55" fmla="*/ 2147483647 h 84"/>
              <a:gd name="T56" fmla="*/ 2147483647 w 81"/>
              <a:gd name="T57" fmla="*/ 2147483647 h 84"/>
              <a:gd name="T58" fmla="*/ 2147483647 w 81"/>
              <a:gd name="T59" fmla="*/ 2147483647 h 84"/>
              <a:gd name="T60" fmla="*/ 2147483647 w 81"/>
              <a:gd name="T61" fmla="*/ 2147483647 h 84"/>
              <a:gd name="T62" fmla="*/ 2147483647 w 81"/>
              <a:gd name="T63" fmla="*/ 2147483647 h 84"/>
              <a:gd name="T64" fmla="*/ 2147483647 w 81"/>
              <a:gd name="T65" fmla="*/ 2147483647 h 84"/>
              <a:gd name="T66" fmla="*/ 0 w 81"/>
              <a:gd name="T67" fmla="*/ 2147483647 h 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1"/>
              <a:gd name="T103" fmla="*/ 0 h 84"/>
              <a:gd name="T104" fmla="*/ 81 w 81"/>
              <a:gd name="T105" fmla="*/ 84 h 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1" h="84">
                <a:moveTo>
                  <a:pt x="0" y="45"/>
                </a:moveTo>
                <a:cubicBezTo>
                  <a:pt x="3" y="50"/>
                  <a:pt x="10" y="49"/>
                  <a:pt x="15" y="50"/>
                </a:cubicBezTo>
                <a:cubicBezTo>
                  <a:pt x="20" y="55"/>
                  <a:pt x="15" y="49"/>
                  <a:pt x="18" y="59"/>
                </a:cubicBezTo>
                <a:cubicBezTo>
                  <a:pt x="20" y="66"/>
                  <a:pt x="48" y="70"/>
                  <a:pt x="54" y="71"/>
                </a:cubicBezTo>
                <a:cubicBezTo>
                  <a:pt x="58" y="75"/>
                  <a:pt x="52" y="82"/>
                  <a:pt x="60" y="84"/>
                </a:cubicBezTo>
                <a:lnTo>
                  <a:pt x="67" y="80"/>
                </a:lnTo>
                <a:cubicBezTo>
                  <a:pt x="67" y="80"/>
                  <a:pt x="68" y="79"/>
                  <a:pt x="68" y="79"/>
                </a:cubicBezTo>
                <a:cubicBezTo>
                  <a:pt x="68" y="77"/>
                  <a:pt x="68" y="75"/>
                  <a:pt x="69" y="74"/>
                </a:cubicBezTo>
                <a:cubicBezTo>
                  <a:pt x="70" y="73"/>
                  <a:pt x="72" y="74"/>
                  <a:pt x="72" y="73"/>
                </a:cubicBezTo>
                <a:cubicBezTo>
                  <a:pt x="72" y="72"/>
                  <a:pt x="69" y="70"/>
                  <a:pt x="69" y="70"/>
                </a:cubicBezTo>
                <a:cubicBezTo>
                  <a:pt x="70" y="63"/>
                  <a:pt x="71" y="61"/>
                  <a:pt x="77" y="58"/>
                </a:cubicBezTo>
                <a:cubicBezTo>
                  <a:pt x="79" y="57"/>
                  <a:pt x="81" y="54"/>
                  <a:pt x="81" y="54"/>
                </a:cubicBezTo>
                <a:cubicBezTo>
                  <a:pt x="79" y="47"/>
                  <a:pt x="78" y="48"/>
                  <a:pt x="74" y="44"/>
                </a:cubicBezTo>
                <a:cubicBezTo>
                  <a:pt x="74" y="42"/>
                  <a:pt x="77" y="41"/>
                  <a:pt x="76" y="39"/>
                </a:cubicBezTo>
                <a:cubicBezTo>
                  <a:pt x="76" y="38"/>
                  <a:pt x="74" y="37"/>
                  <a:pt x="74" y="37"/>
                </a:cubicBezTo>
                <a:cubicBezTo>
                  <a:pt x="77" y="31"/>
                  <a:pt x="72" y="40"/>
                  <a:pt x="78" y="34"/>
                </a:cubicBezTo>
                <a:cubicBezTo>
                  <a:pt x="79" y="33"/>
                  <a:pt x="75" y="33"/>
                  <a:pt x="74" y="32"/>
                </a:cubicBezTo>
                <a:cubicBezTo>
                  <a:pt x="70" y="30"/>
                  <a:pt x="75" y="31"/>
                  <a:pt x="67" y="30"/>
                </a:cubicBezTo>
                <a:cubicBezTo>
                  <a:pt x="61" y="29"/>
                  <a:pt x="56" y="28"/>
                  <a:pt x="50" y="27"/>
                </a:cubicBezTo>
                <a:cubicBezTo>
                  <a:pt x="48" y="25"/>
                  <a:pt x="46" y="24"/>
                  <a:pt x="44" y="23"/>
                </a:cubicBezTo>
                <a:cubicBezTo>
                  <a:pt x="43" y="21"/>
                  <a:pt x="40" y="17"/>
                  <a:pt x="40" y="17"/>
                </a:cubicBezTo>
                <a:cubicBezTo>
                  <a:pt x="42" y="15"/>
                  <a:pt x="40" y="13"/>
                  <a:pt x="39" y="11"/>
                </a:cubicBezTo>
                <a:cubicBezTo>
                  <a:pt x="35" y="18"/>
                  <a:pt x="39" y="4"/>
                  <a:pt x="36" y="1"/>
                </a:cubicBezTo>
                <a:cubicBezTo>
                  <a:pt x="34" y="5"/>
                  <a:pt x="35" y="2"/>
                  <a:pt x="33" y="0"/>
                </a:cubicBezTo>
                <a:cubicBezTo>
                  <a:pt x="31" y="2"/>
                  <a:pt x="30" y="1"/>
                  <a:pt x="28" y="3"/>
                </a:cubicBezTo>
                <a:cubicBezTo>
                  <a:pt x="31" y="6"/>
                  <a:pt x="24" y="7"/>
                  <a:pt x="22" y="8"/>
                </a:cubicBezTo>
                <a:cubicBezTo>
                  <a:pt x="20" y="10"/>
                  <a:pt x="18" y="11"/>
                  <a:pt x="16" y="13"/>
                </a:cubicBezTo>
                <a:cubicBezTo>
                  <a:pt x="17" y="18"/>
                  <a:pt x="18" y="17"/>
                  <a:pt x="13" y="19"/>
                </a:cubicBezTo>
                <a:cubicBezTo>
                  <a:pt x="10" y="22"/>
                  <a:pt x="9" y="25"/>
                  <a:pt x="6" y="28"/>
                </a:cubicBezTo>
                <a:cubicBezTo>
                  <a:pt x="5" y="29"/>
                  <a:pt x="3" y="31"/>
                  <a:pt x="3" y="31"/>
                </a:cubicBezTo>
                <a:cubicBezTo>
                  <a:pt x="3" y="31"/>
                  <a:pt x="1" y="30"/>
                  <a:pt x="1" y="31"/>
                </a:cubicBezTo>
                <a:lnTo>
                  <a:pt x="7" y="37"/>
                </a:lnTo>
                <a:cubicBezTo>
                  <a:pt x="7" y="37"/>
                  <a:pt x="8" y="38"/>
                  <a:pt x="8" y="38"/>
                </a:cubicBezTo>
                <a:cubicBezTo>
                  <a:pt x="7" y="39"/>
                  <a:pt x="0" y="47"/>
                  <a:pt x="0" y="45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5" name="Лукояновский"/>
          <p:cNvSpPr>
            <a:spLocks/>
          </p:cNvSpPr>
          <p:nvPr/>
        </p:nvSpPr>
        <p:spPr bwMode="auto">
          <a:xfrm>
            <a:off x="2371725" y="5953125"/>
            <a:ext cx="1028700" cy="1028700"/>
          </a:xfrm>
          <a:custGeom>
            <a:avLst/>
            <a:gdLst>
              <a:gd name="T0" fmla="*/ 0 w 108"/>
              <a:gd name="T1" fmla="*/ 2147483647 h 108"/>
              <a:gd name="T2" fmla="*/ 2147483647 w 108"/>
              <a:gd name="T3" fmla="*/ 2147483647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2147483647 w 108"/>
              <a:gd name="T9" fmla="*/ 2147483647 h 108"/>
              <a:gd name="T10" fmla="*/ 2147483647 w 108"/>
              <a:gd name="T11" fmla="*/ 2147483647 h 108"/>
              <a:gd name="T12" fmla="*/ 2147483647 w 108"/>
              <a:gd name="T13" fmla="*/ 2147483647 h 108"/>
              <a:gd name="T14" fmla="*/ 2147483647 w 108"/>
              <a:gd name="T15" fmla="*/ 2147483647 h 108"/>
              <a:gd name="T16" fmla="*/ 2147483647 w 108"/>
              <a:gd name="T17" fmla="*/ 2147483647 h 108"/>
              <a:gd name="T18" fmla="*/ 2147483647 w 108"/>
              <a:gd name="T19" fmla="*/ 2147483647 h 108"/>
              <a:gd name="T20" fmla="*/ 2147483647 w 108"/>
              <a:gd name="T21" fmla="*/ 2147483647 h 108"/>
              <a:gd name="T22" fmla="*/ 2147483647 w 108"/>
              <a:gd name="T23" fmla="*/ 2147483647 h 108"/>
              <a:gd name="T24" fmla="*/ 2147483647 w 108"/>
              <a:gd name="T25" fmla="*/ 2147483647 h 108"/>
              <a:gd name="T26" fmla="*/ 2147483647 w 108"/>
              <a:gd name="T27" fmla="*/ 2147483647 h 108"/>
              <a:gd name="T28" fmla="*/ 2147483647 w 108"/>
              <a:gd name="T29" fmla="*/ 2147483647 h 108"/>
              <a:gd name="T30" fmla="*/ 2147483647 w 108"/>
              <a:gd name="T31" fmla="*/ 2147483647 h 108"/>
              <a:gd name="T32" fmla="*/ 2147483647 w 108"/>
              <a:gd name="T33" fmla="*/ 2147483647 h 108"/>
              <a:gd name="T34" fmla="*/ 2147483647 w 108"/>
              <a:gd name="T35" fmla="*/ 2147483647 h 108"/>
              <a:gd name="T36" fmla="*/ 2147483647 w 108"/>
              <a:gd name="T37" fmla="*/ 2147483647 h 108"/>
              <a:gd name="T38" fmla="*/ 2147483647 w 108"/>
              <a:gd name="T39" fmla="*/ 2147483647 h 108"/>
              <a:gd name="T40" fmla="*/ 2147483647 w 108"/>
              <a:gd name="T41" fmla="*/ 2147483647 h 108"/>
              <a:gd name="T42" fmla="*/ 2147483647 w 108"/>
              <a:gd name="T43" fmla="*/ 2147483647 h 108"/>
              <a:gd name="T44" fmla="*/ 2147483647 w 108"/>
              <a:gd name="T45" fmla="*/ 2147483647 h 108"/>
              <a:gd name="T46" fmla="*/ 2147483647 w 108"/>
              <a:gd name="T47" fmla="*/ 2147483647 h 108"/>
              <a:gd name="T48" fmla="*/ 2147483647 w 108"/>
              <a:gd name="T49" fmla="*/ 2147483647 h 108"/>
              <a:gd name="T50" fmla="*/ 2147483647 w 108"/>
              <a:gd name="T51" fmla="*/ 2147483647 h 108"/>
              <a:gd name="T52" fmla="*/ 2147483647 w 108"/>
              <a:gd name="T53" fmla="*/ 2147483647 h 108"/>
              <a:gd name="T54" fmla="*/ 2147483647 w 108"/>
              <a:gd name="T55" fmla="*/ 2147483647 h 108"/>
              <a:gd name="T56" fmla="*/ 2147483647 w 108"/>
              <a:gd name="T57" fmla="*/ 2147483647 h 108"/>
              <a:gd name="T58" fmla="*/ 2147483647 w 108"/>
              <a:gd name="T59" fmla="*/ 0 h 108"/>
              <a:gd name="T60" fmla="*/ 2147483647 w 108"/>
              <a:gd name="T61" fmla="*/ 2147483647 h 108"/>
              <a:gd name="T62" fmla="*/ 2147483647 w 108"/>
              <a:gd name="T63" fmla="*/ 2147483647 h 108"/>
              <a:gd name="T64" fmla="*/ 2147483647 w 108"/>
              <a:gd name="T65" fmla="*/ 2147483647 h 108"/>
              <a:gd name="T66" fmla="*/ 2147483647 w 108"/>
              <a:gd name="T67" fmla="*/ 2147483647 h 108"/>
              <a:gd name="T68" fmla="*/ 2147483647 w 108"/>
              <a:gd name="T69" fmla="*/ 2147483647 h 108"/>
              <a:gd name="T70" fmla="*/ 2147483647 w 108"/>
              <a:gd name="T71" fmla="*/ 2147483647 h 108"/>
              <a:gd name="T72" fmla="*/ 2147483647 w 108"/>
              <a:gd name="T73" fmla="*/ 2147483647 h 108"/>
              <a:gd name="T74" fmla="*/ 2147483647 w 108"/>
              <a:gd name="T75" fmla="*/ 2147483647 h 108"/>
              <a:gd name="T76" fmla="*/ 2147483647 w 108"/>
              <a:gd name="T77" fmla="*/ 2147483647 h 108"/>
              <a:gd name="T78" fmla="*/ 2147483647 w 108"/>
              <a:gd name="T79" fmla="*/ 2147483647 h 108"/>
              <a:gd name="T80" fmla="*/ 2147483647 w 108"/>
              <a:gd name="T81" fmla="*/ 2147483647 h 108"/>
              <a:gd name="T82" fmla="*/ 2147483647 w 108"/>
              <a:gd name="T83" fmla="*/ 2147483647 h 108"/>
              <a:gd name="T84" fmla="*/ 2147483647 w 108"/>
              <a:gd name="T85" fmla="*/ 2147483647 h 108"/>
              <a:gd name="T86" fmla="*/ 2147483647 w 108"/>
              <a:gd name="T87" fmla="*/ 2147483647 h 108"/>
              <a:gd name="T88" fmla="*/ 2147483647 w 108"/>
              <a:gd name="T89" fmla="*/ 2147483647 h 108"/>
              <a:gd name="T90" fmla="*/ 0 w 108"/>
              <a:gd name="T91" fmla="*/ 2147483647 h 1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8"/>
              <a:gd name="T139" fmla="*/ 0 h 108"/>
              <a:gd name="T140" fmla="*/ 108 w 108"/>
              <a:gd name="T141" fmla="*/ 108 h 1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8" h="108">
                <a:moveTo>
                  <a:pt x="0" y="83"/>
                </a:moveTo>
                <a:cubicBezTo>
                  <a:pt x="1" y="86"/>
                  <a:pt x="2" y="86"/>
                  <a:pt x="5" y="87"/>
                </a:cubicBezTo>
                <a:cubicBezTo>
                  <a:pt x="10" y="105"/>
                  <a:pt x="5" y="98"/>
                  <a:pt x="15" y="108"/>
                </a:cubicBezTo>
                <a:cubicBezTo>
                  <a:pt x="18" y="105"/>
                  <a:pt x="17" y="103"/>
                  <a:pt x="16" y="98"/>
                </a:cubicBezTo>
                <a:cubicBezTo>
                  <a:pt x="17" y="97"/>
                  <a:pt x="19" y="97"/>
                  <a:pt x="20" y="96"/>
                </a:cubicBezTo>
                <a:cubicBezTo>
                  <a:pt x="21" y="95"/>
                  <a:pt x="21" y="93"/>
                  <a:pt x="22" y="92"/>
                </a:cubicBezTo>
                <a:cubicBezTo>
                  <a:pt x="24" y="94"/>
                  <a:pt x="24" y="94"/>
                  <a:pt x="30" y="92"/>
                </a:cubicBezTo>
                <a:cubicBezTo>
                  <a:pt x="33" y="91"/>
                  <a:pt x="36" y="86"/>
                  <a:pt x="40" y="84"/>
                </a:cubicBezTo>
                <a:cubicBezTo>
                  <a:pt x="39" y="82"/>
                  <a:pt x="38" y="81"/>
                  <a:pt x="36" y="80"/>
                </a:cubicBezTo>
                <a:cubicBezTo>
                  <a:pt x="37" y="78"/>
                  <a:pt x="38" y="77"/>
                  <a:pt x="40" y="76"/>
                </a:cubicBezTo>
                <a:cubicBezTo>
                  <a:pt x="39" y="75"/>
                  <a:pt x="37" y="72"/>
                  <a:pt x="37" y="72"/>
                </a:cubicBezTo>
                <a:cubicBezTo>
                  <a:pt x="41" y="68"/>
                  <a:pt x="43" y="67"/>
                  <a:pt x="49" y="66"/>
                </a:cubicBezTo>
                <a:cubicBezTo>
                  <a:pt x="52" y="63"/>
                  <a:pt x="53" y="60"/>
                  <a:pt x="57" y="58"/>
                </a:cubicBezTo>
                <a:cubicBezTo>
                  <a:pt x="61" y="59"/>
                  <a:pt x="61" y="59"/>
                  <a:pt x="64" y="61"/>
                </a:cubicBezTo>
                <a:cubicBezTo>
                  <a:pt x="69" y="59"/>
                  <a:pt x="67" y="60"/>
                  <a:pt x="69" y="57"/>
                </a:cubicBezTo>
                <a:cubicBezTo>
                  <a:pt x="70" y="45"/>
                  <a:pt x="68" y="48"/>
                  <a:pt x="78" y="50"/>
                </a:cubicBezTo>
                <a:cubicBezTo>
                  <a:pt x="79" y="52"/>
                  <a:pt x="80" y="53"/>
                  <a:pt x="81" y="56"/>
                </a:cubicBezTo>
                <a:cubicBezTo>
                  <a:pt x="84" y="55"/>
                  <a:pt x="85" y="53"/>
                  <a:pt x="88" y="52"/>
                </a:cubicBezTo>
                <a:cubicBezTo>
                  <a:pt x="89" y="51"/>
                  <a:pt x="86" y="48"/>
                  <a:pt x="86" y="48"/>
                </a:cubicBezTo>
                <a:cubicBezTo>
                  <a:pt x="87" y="45"/>
                  <a:pt x="95" y="44"/>
                  <a:pt x="95" y="44"/>
                </a:cubicBezTo>
                <a:cubicBezTo>
                  <a:pt x="98" y="41"/>
                  <a:pt x="101" y="40"/>
                  <a:pt x="104" y="37"/>
                </a:cubicBezTo>
                <a:cubicBezTo>
                  <a:pt x="105" y="36"/>
                  <a:pt x="108" y="33"/>
                  <a:pt x="108" y="33"/>
                </a:cubicBezTo>
                <a:cubicBezTo>
                  <a:pt x="104" y="31"/>
                  <a:pt x="104" y="27"/>
                  <a:pt x="103" y="22"/>
                </a:cubicBezTo>
                <a:cubicBezTo>
                  <a:pt x="99" y="23"/>
                  <a:pt x="96" y="24"/>
                  <a:pt x="92" y="23"/>
                </a:cubicBezTo>
                <a:cubicBezTo>
                  <a:pt x="90" y="21"/>
                  <a:pt x="87" y="18"/>
                  <a:pt x="87" y="18"/>
                </a:cubicBezTo>
                <a:cubicBezTo>
                  <a:pt x="86" y="9"/>
                  <a:pt x="83" y="12"/>
                  <a:pt x="75" y="10"/>
                </a:cubicBezTo>
                <a:cubicBezTo>
                  <a:pt x="72" y="7"/>
                  <a:pt x="66" y="5"/>
                  <a:pt x="62" y="4"/>
                </a:cubicBezTo>
                <a:cubicBezTo>
                  <a:pt x="61" y="3"/>
                  <a:pt x="59" y="1"/>
                  <a:pt x="59" y="1"/>
                </a:cubicBezTo>
                <a:cubicBezTo>
                  <a:pt x="58" y="2"/>
                  <a:pt x="56" y="4"/>
                  <a:pt x="56" y="4"/>
                </a:cubicBezTo>
                <a:cubicBezTo>
                  <a:pt x="52" y="3"/>
                  <a:pt x="46" y="0"/>
                  <a:pt x="46" y="0"/>
                </a:cubicBezTo>
                <a:cubicBezTo>
                  <a:pt x="43" y="1"/>
                  <a:pt x="37" y="6"/>
                  <a:pt x="37" y="6"/>
                </a:cubicBezTo>
                <a:cubicBezTo>
                  <a:pt x="36" y="9"/>
                  <a:pt x="40" y="16"/>
                  <a:pt x="40" y="16"/>
                </a:cubicBezTo>
                <a:cubicBezTo>
                  <a:pt x="39" y="18"/>
                  <a:pt x="38" y="18"/>
                  <a:pt x="36" y="20"/>
                </a:cubicBezTo>
                <a:cubicBezTo>
                  <a:pt x="33" y="19"/>
                  <a:pt x="33" y="17"/>
                  <a:pt x="31" y="15"/>
                </a:cubicBezTo>
                <a:cubicBezTo>
                  <a:pt x="30" y="13"/>
                  <a:pt x="27" y="11"/>
                  <a:pt x="27" y="11"/>
                </a:cubicBezTo>
                <a:cubicBezTo>
                  <a:pt x="23" y="12"/>
                  <a:pt x="23" y="12"/>
                  <a:pt x="21" y="15"/>
                </a:cubicBezTo>
                <a:cubicBezTo>
                  <a:pt x="22" y="22"/>
                  <a:pt x="20" y="27"/>
                  <a:pt x="15" y="32"/>
                </a:cubicBezTo>
                <a:lnTo>
                  <a:pt x="9" y="38"/>
                </a:lnTo>
                <a:cubicBezTo>
                  <a:pt x="9" y="38"/>
                  <a:pt x="8" y="39"/>
                  <a:pt x="8" y="39"/>
                </a:cubicBezTo>
                <a:cubicBezTo>
                  <a:pt x="10" y="41"/>
                  <a:pt x="11" y="41"/>
                  <a:pt x="8" y="44"/>
                </a:cubicBezTo>
                <a:lnTo>
                  <a:pt x="13" y="51"/>
                </a:lnTo>
                <a:cubicBezTo>
                  <a:pt x="13" y="51"/>
                  <a:pt x="14" y="52"/>
                  <a:pt x="14" y="52"/>
                </a:cubicBezTo>
                <a:cubicBezTo>
                  <a:pt x="13" y="60"/>
                  <a:pt x="9" y="61"/>
                  <a:pt x="4" y="66"/>
                </a:cubicBezTo>
                <a:cubicBezTo>
                  <a:pt x="3" y="69"/>
                  <a:pt x="6" y="75"/>
                  <a:pt x="6" y="75"/>
                </a:cubicBezTo>
                <a:cubicBezTo>
                  <a:pt x="5" y="76"/>
                  <a:pt x="3" y="77"/>
                  <a:pt x="2" y="78"/>
                </a:cubicBezTo>
                <a:cubicBezTo>
                  <a:pt x="1" y="80"/>
                  <a:pt x="0" y="83"/>
                  <a:pt x="0" y="83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6" name="Починковский"/>
          <p:cNvSpPr>
            <a:spLocks/>
          </p:cNvSpPr>
          <p:nvPr/>
        </p:nvSpPr>
        <p:spPr bwMode="auto">
          <a:xfrm>
            <a:off x="2514600" y="6410325"/>
            <a:ext cx="1066800" cy="838200"/>
          </a:xfrm>
          <a:custGeom>
            <a:avLst/>
            <a:gdLst>
              <a:gd name="T0" fmla="*/ 0 w 112"/>
              <a:gd name="T1" fmla="*/ 2147483647 h 88"/>
              <a:gd name="T2" fmla="*/ 2147483647 w 112"/>
              <a:gd name="T3" fmla="*/ 2147483647 h 88"/>
              <a:gd name="T4" fmla="*/ 2147483647 w 112"/>
              <a:gd name="T5" fmla="*/ 2147483647 h 88"/>
              <a:gd name="T6" fmla="*/ 2147483647 w 112"/>
              <a:gd name="T7" fmla="*/ 2147483647 h 88"/>
              <a:gd name="T8" fmla="*/ 2147483647 w 112"/>
              <a:gd name="T9" fmla="*/ 2147483647 h 88"/>
              <a:gd name="T10" fmla="*/ 2147483647 w 112"/>
              <a:gd name="T11" fmla="*/ 2147483647 h 88"/>
              <a:gd name="T12" fmla="*/ 2147483647 w 112"/>
              <a:gd name="T13" fmla="*/ 2147483647 h 88"/>
              <a:gd name="T14" fmla="*/ 2147483647 w 112"/>
              <a:gd name="T15" fmla="*/ 2147483647 h 88"/>
              <a:gd name="T16" fmla="*/ 2147483647 w 112"/>
              <a:gd name="T17" fmla="*/ 2147483647 h 88"/>
              <a:gd name="T18" fmla="*/ 2147483647 w 112"/>
              <a:gd name="T19" fmla="*/ 2147483647 h 88"/>
              <a:gd name="T20" fmla="*/ 2147483647 w 112"/>
              <a:gd name="T21" fmla="*/ 2147483647 h 88"/>
              <a:gd name="T22" fmla="*/ 2147483647 w 112"/>
              <a:gd name="T23" fmla="*/ 2147483647 h 88"/>
              <a:gd name="T24" fmla="*/ 2147483647 w 112"/>
              <a:gd name="T25" fmla="*/ 2147483647 h 88"/>
              <a:gd name="T26" fmla="*/ 2147483647 w 112"/>
              <a:gd name="T27" fmla="*/ 2147483647 h 88"/>
              <a:gd name="T28" fmla="*/ 2147483647 w 112"/>
              <a:gd name="T29" fmla="*/ 2147483647 h 88"/>
              <a:gd name="T30" fmla="*/ 2147483647 w 112"/>
              <a:gd name="T31" fmla="*/ 2147483647 h 88"/>
              <a:gd name="T32" fmla="*/ 2147483647 w 112"/>
              <a:gd name="T33" fmla="*/ 2147483647 h 88"/>
              <a:gd name="T34" fmla="*/ 2147483647 w 112"/>
              <a:gd name="T35" fmla="*/ 2147483647 h 88"/>
              <a:gd name="T36" fmla="*/ 2147483647 w 112"/>
              <a:gd name="T37" fmla="*/ 2147483647 h 88"/>
              <a:gd name="T38" fmla="*/ 2147483647 w 112"/>
              <a:gd name="T39" fmla="*/ 2147483647 h 88"/>
              <a:gd name="T40" fmla="*/ 2147483647 w 112"/>
              <a:gd name="T41" fmla="*/ 2147483647 h 88"/>
              <a:gd name="T42" fmla="*/ 2147483647 w 112"/>
              <a:gd name="T43" fmla="*/ 2147483647 h 88"/>
              <a:gd name="T44" fmla="*/ 2147483647 w 112"/>
              <a:gd name="T45" fmla="*/ 2147483647 h 88"/>
              <a:gd name="T46" fmla="*/ 2147483647 w 112"/>
              <a:gd name="T47" fmla="*/ 2147483647 h 88"/>
              <a:gd name="T48" fmla="*/ 2147483647 w 112"/>
              <a:gd name="T49" fmla="*/ 2147483647 h 88"/>
              <a:gd name="T50" fmla="*/ 2147483647 w 112"/>
              <a:gd name="T51" fmla="*/ 2147483647 h 88"/>
              <a:gd name="T52" fmla="*/ 2147483647 w 112"/>
              <a:gd name="T53" fmla="*/ 2147483647 h 88"/>
              <a:gd name="T54" fmla="*/ 2147483647 w 112"/>
              <a:gd name="T55" fmla="*/ 2147483647 h 88"/>
              <a:gd name="T56" fmla="*/ 2147483647 w 112"/>
              <a:gd name="T57" fmla="*/ 0 h 88"/>
              <a:gd name="T58" fmla="*/ 2147483647 w 112"/>
              <a:gd name="T59" fmla="*/ 2147483647 h 88"/>
              <a:gd name="T60" fmla="*/ 2147483647 w 112"/>
              <a:gd name="T61" fmla="*/ 2147483647 h 88"/>
              <a:gd name="T62" fmla="*/ 2147483647 w 112"/>
              <a:gd name="T63" fmla="*/ 2147483647 h 88"/>
              <a:gd name="T64" fmla="*/ 2147483647 w 112"/>
              <a:gd name="T65" fmla="*/ 2147483647 h 88"/>
              <a:gd name="T66" fmla="*/ 2147483647 w 112"/>
              <a:gd name="T67" fmla="*/ 2147483647 h 88"/>
              <a:gd name="T68" fmla="*/ 2147483647 w 112"/>
              <a:gd name="T69" fmla="*/ 2147483647 h 88"/>
              <a:gd name="T70" fmla="*/ 2147483647 w 112"/>
              <a:gd name="T71" fmla="*/ 2147483647 h 88"/>
              <a:gd name="T72" fmla="*/ 2147483647 w 112"/>
              <a:gd name="T73" fmla="*/ 2147483647 h 88"/>
              <a:gd name="T74" fmla="*/ 2147483647 w 112"/>
              <a:gd name="T75" fmla="*/ 2147483647 h 88"/>
              <a:gd name="T76" fmla="*/ 2147483647 w 112"/>
              <a:gd name="T77" fmla="*/ 2147483647 h 88"/>
              <a:gd name="T78" fmla="*/ 2147483647 w 112"/>
              <a:gd name="T79" fmla="*/ 2147483647 h 88"/>
              <a:gd name="T80" fmla="*/ 0 w 112"/>
              <a:gd name="T81" fmla="*/ 2147483647 h 88"/>
              <a:gd name="T82" fmla="*/ 2147483647 w 112"/>
              <a:gd name="T83" fmla="*/ 2147483647 h 8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2"/>
              <a:gd name="T127" fmla="*/ 0 h 88"/>
              <a:gd name="T128" fmla="*/ 112 w 112"/>
              <a:gd name="T129" fmla="*/ 88 h 8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2" h="88">
                <a:moveTo>
                  <a:pt x="0" y="59"/>
                </a:moveTo>
                <a:cubicBezTo>
                  <a:pt x="5" y="64"/>
                  <a:pt x="5" y="64"/>
                  <a:pt x="15" y="65"/>
                </a:cubicBezTo>
                <a:cubicBezTo>
                  <a:pt x="21" y="67"/>
                  <a:pt x="22" y="73"/>
                  <a:pt x="27" y="76"/>
                </a:cubicBezTo>
                <a:cubicBezTo>
                  <a:pt x="31" y="76"/>
                  <a:pt x="34" y="76"/>
                  <a:pt x="38" y="75"/>
                </a:cubicBezTo>
                <a:cubicBezTo>
                  <a:pt x="41" y="75"/>
                  <a:pt x="43" y="69"/>
                  <a:pt x="43" y="69"/>
                </a:cubicBezTo>
                <a:cubicBezTo>
                  <a:pt x="45" y="70"/>
                  <a:pt x="49" y="73"/>
                  <a:pt x="49" y="73"/>
                </a:cubicBezTo>
                <a:cubicBezTo>
                  <a:pt x="48" y="77"/>
                  <a:pt x="49" y="80"/>
                  <a:pt x="46" y="83"/>
                </a:cubicBezTo>
                <a:cubicBezTo>
                  <a:pt x="48" y="85"/>
                  <a:pt x="54" y="83"/>
                  <a:pt x="54" y="83"/>
                </a:cubicBezTo>
                <a:cubicBezTo>
                  <a:pt x="55" y="82"/>
                  <a:pt x="59" y="80"/>
                  <a:pt x="59" y="80"/>
                </a:cubicBezTo>
                <a:cubicBezTo>
                  <a:pt x="65" y="81"/>
                  <a:pt x="66" y="85"/>
                  <a:pt x="71" y="87"/>
                </a:cubicBezTo>
                <a:cubicBezTo>
                  <a:pt x="82" y="86"/>
                  <a:pt x="84" y="85"/>
                  <a:pt x="93" y="88"/>
                </a:cubicBezTo>
                <a:cubicBezTo>
                  <a:pt x="98" y="87"/>
                  <a:pt x="100" y="87"/>
                  <a:pt x="102" y="83"/>
                </a:cubicBezTo>
                <a:cubicBezTo>
                  <a:pt x="99" y="78"/>
                  <a:pt x="97" y="75"/>
                  <a:pt x="93" y="71"/>
                </a:cubicBezTo>
                <a:cubicBezTo>
                  <a:pt x="91" y="69"/>
                  <a:pt x="87" y="67"/>
                  <a:pt x="87" y="67"/>
                </a:cubicBezTo>
                <a:cubicBezTo>
                  <a:pt x="89" y="65"/>
                  <a:pt x="91" y="64"/>
                  <a:pt x="93" y="62"/>
                </a:cubicBezTo>
                <a:cubicBezTo>
                  <a:pt x="92" y="60"/>
                  <a:pt x="95" y="56"/>
                  <a:pt x="95" y="56"/>
                </a:cubicBezTo>
                <a:cubicBezTo>
                  <a:pt x="96" y="53"/>
                  <a:pt x="91" y="46"/>
                  <a:pt x="91" y="46"/>
                </a:cubicBezTo>
                <a:cubicBezTo>
                  <a:pt x="90" y="39"/>
                  <a:pt x="90" y="33"/>
                  <a:pt x="97" y="30"/>
                </a:cubicBezTo>
                <a:cubicBezTo>
                  <a:pt x="101" y="31"/>
                  <a:pt x="107" y="35"/>
                  <a:pt x="107" y="35"/>
                </a:cubicBezTo>
                <a:cubicBezTo>
                  <a:pt x="112" y="33"/>
                  <a:pt x="110" y="29"/>
                  <a:pt x="112" y="24"/>
                </a:cubicBezTo>
                <a:cubicBezTo>
                  <a:pt x="110" y="22"/>
                  <a:pt x="108" y="24"/>
                  <a:pt x="106" y="22"/>
                </a:cubicBezTo>
                <a:cubicBezTo>
                  <a:pt x="107" y="19"/>
                  <a:pt x="107" y="18"/>
                  <a:pt x="105" y="16"/>
                </a:cubicBezTo>
                <a:cubicBezTo>
                  <a:pt x="102" y="19"/>
                  <a:pt x="104" y="18"/>
                  <a:pt x="101" y="19"/>
                </a:cubicBezTo>
                <a:cubicBezTo>
                  <a:pt x="97" y="17"/>
                  <a:pt x="97" y="16"/>
                  <a:pt x="94" y="19"/>
                </a:cubicBezTo>
                <a:cubicBezTo>
                  <a:pt x="92" y="14"/>
                  <a:pt x="91" y="11"/>
                  <a:pt x="86" y="9"/>
                </a:cubicBezTo>
                <a:cubicBezTo>
                  <a:pt x="81" y="10"/>
                  <a:pt x="82" y="10"/>
                  <a:pt x="77" y="7"/>
                </a:cubicBezTo>
                <a:cubicBezTo>
                  <a:pt x="75" y="6"/>
                  <a:pt x="73" y="3"/>
                  <a:pt x="73" y="3"/>
                </a:cubicBezTo>
                <a:cubicBezTo>
                  <a:pt x="71" y="5"/>
                  <a:pt x="70" y="7"/>
                  <a:pt x="67" y="8"/>
                </a:cubicBezTo>
                <a:cubicBezTo>
                  <a:pt x="62" y="3"/>
                  <a:pt x="62" y="2"/>
                  <a:pt x="55" y="0"/>
                </a:cubicBezTo>
                <a:cubicBezTo>
                  <a:pt x="50" y="5"/>
                  <a:pt x="55" y="11"/>
                  <a:pt x="49" y="14"/>
                </a:cubicBezTo>
                <a:cubicBezTo>
                  <a:pt x="48" y="13"/>
                  <a:pt x="45" y="10"/>
                  <a:pt x="45" y="10"/>
                </a:cubicBezTo>
                <a:cubicBezTo>
                  <a:pt x="39" y="12"/>
                  <a:pt x="36" y="17"/>
                  <a:pt x="30" y="19"/>
                </a:cubicBezTo>
                <a:lnTo>
                  <a:pt x="23" y="23"/>
                </a:lnTo>
                <a:cubicBezTo>
                  <a:pt x="23" y="23"/>
                  <a:pt x="22" y="24"/>
                  <a:pt x="22" y="24"/>
                </a:cubicBezTo>
                <a:cubicBezTo>
                  <a:pt x="23" y="25"/>
                  <a:pt x="25" y="27"/>
                  <a:pt x="25" y="27"/>
                </a:cubicBezTo>
                <a:cubicBezTo>
                  <a:pt x="24" y="28"/>
                  <a:pt x="21" y="31"/>
                  <a:pt x="21" y="31"/>
                </a:cubicBezTo>
                <a:cubicBezTo>
                  <a:pt x="22" y="33"/>
                  <a:pt x="25" y="36"/>
                  <a:pt x="25" y="36"/>
                </a:cubicBezTo>
                <a:cubicBezTo>
                  <a:pt x="22" y="39"/>
                  <a:pt x="20" y="41"/>
                  <a:pt x="17" y="43"/>
                </a:cubicBezTo>
                <a:cubicBezTo>
                  <a:pt x="15" y="44"/>
                  <a:pt x="12" y="46"/>
                  <a:pt x="12" y="46"/>
                </a:cubicBezTo>
                <a:cubicBezTo>
                  <a:pt x="3" y="44"/>
                  <a:pt x="9" y="47"/>
                  <a:pt x="1" y="50"/>
                </a:cubicBezTo>
                <a:lnTo>
                  <a:pt x="0" y="60"/>
                </a:lnTo>
                <a:cubicBezTo>
                  <a:pt x="0" y="60"/>
                  <a:pt x="1" y="61"/>
                  <a:pt x="1" y="61"/>
                </a:cubicBezTo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7" name="Павловский"/>
          <p:cNvSpPr>
            <a:spLocks/>
          </p:cNvSpPr>
          <p:nvPr/>
        </p:nvSpPr>
        <p:spPr bwMode="auto">
          <a:xfrm>
            <a:off x="1057275" y="4114800"/>
            <a:ext cx="762000" cy="685800"/>
          </a:xfrm>
          <a:custGeom>
            <a:avLst/>
            <a:gdLst>
              <a:gd name="T0" fmla="*/ 2147483647 w 80"/>
              <a:gd name="T1" fmla="*/ 2147483647 h 72"/>
              <a:gd name="T2" fmla="*/ 2147483647 w 80"/>
              <a:gd name="T3" fmla="*/ 2147483647 h 72"/>
              <a:gd name="T4" fmla="*/ 2147483647 w 80"/>
              <a:gd name="T5" fmla="*/ 2147483647 h 72"/>
              <a:gd name="T6" fmla="*/ 2147483647 w 80"/>
              <a:gd name="T7" fmla="*/ 0 h 72"/>
              <a:gd name="T8" fmla="*/ 2147483647 w 80"/>
              <a:gd name="T9" fmla="*/ 2147483647 h 72"/>
              <a:gd name="T10" fmla="*/ 2147483647 w 80"/>
              <a:gd name="T11" fmla="*/ 2147483647 h 72"/>
              <a:gd name="T12" fmla="*/ 2147483647 w 80"/>
              <a:gd name="T13" fmla="*/ 2147483647 h 72"/>
              <a:gd name="T14" fmla="*/ 2147483647 w 80"/>
              <a:gd name="T15" fmla="*/ 2147483647 h 72"/>
              <a:gd name="T16" fmla="*/ 2147483647 w 80"/>
              <a:gd name="T17" fmla="*/ 2147483647 h 72"/>
              <a:gd name="T18" fmla="*/ 2147483647 w 80"/>
              <a:gd name="T19" fmla="*/ 2147483647 h 72"/>
              <a:gd name="T20" fmla="*/ 2147483647 w 80"/>
              <a:gd name="T21" fmla="*/ 2147483647 h 72"/>
              <a:gd name="T22" fmla="*/ 2147483647 w 80"/>
              <a:gd name="T23" fmla="*/ 2147483647 h 72"/>
              <a:gd name="T24" fmla="*/ 2147483647 w 80"/>
              <a:gd name="T25" fmla="*/ 2147483647 h 72"/>
              <a:gd name="T26" fmla="*/ 2147483647 w 80"/>
              <a:gd name="T27" fmla="*/ 2147483647 h 72"/>
              <a:gd name="T28" fmla="*/ 2147483647 w 80"/>
              <a:gd name="T29" fmla="*/ 2147483647 h 72"/>
              <a:gd name="T30" fmla="*/ 2147483647 w 80"/>
              <a:gd name="T31" fmla="*/ 2147483647 h 72"/>
              <a:gd name="T32" fmla="*/ 2147483647 w 80"/>
              <a:gd name="T33" fmla="*/ 2147483647 h 72"/>
              <a:gd name="T34" fmla="*/ 2147483647 w 80"/>
              <a:gd name="T35" fmla="*/ 2147483647 h 72"/>
              <a:gd name="T36" fmla="*/ 2147483647 w 80"/>
              <a:gd name="T37" fmla="*/ 2147483647 h 72"/>
              <a:gd name="T38" fmla="*/ 2147483647 w 80"/>
              <a:gd name="T39" fmla="*/ 2147483647 h 72"/>
              <a:gd name="T40" fmla="*/ 2147483647 w 80"/>
              <a:gd name="T41" fmla="*/ 2147483647 h 72"/>
              <a:gd name="T42" fmla="*/ 2147483647 w 80"/>
              <a:gd name="T43" fmla="*/ 2147483647 h 72"/>
              <a:gd name="T44" fmla="*/ 2147483647 w 80"/>
              <a:gd name="T45" fmla="*/ 2147483647 h 72"/>
              <a:gd name="T46" fmla="*/ 2147483647 w 80"/>
              <a:gd name="T47" fmla="*/ 2147483647 h 72"/>
              <a:gd name="T48" fmla="*/ 2147483647 w 80"/>
              <a:gd name="T49" fmla="*/ 2147483647 h 72"/>
              <a:gd name="T50" fmla="*/ 2147483647 w 80"/>
              <a:gd name="T51" fmla="*/ 2147483647 h 72"/>
              <a:gd name="T52" fmla="*/ 2147483647 w 80"/>
              <a:gd name="T53" fmla="*/ 21474836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"/>
              <a:gd name="T82" fmla="*/ 0 h 72"/>
              <a:gd name="T83" fmla="*/ 80 w 80"/>
              <a:gd name="T84" fmla="*/ 72 h 7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" h="72">
                <a:moveTo>
                  <a:pt x="22" y="7"/>
                </a:moveTo>
                <a:cubicBezTo>
                  <a:pt x="25" y="4"/>
                  <a:pt x="32" y="3"/>
                  <a:pt x="32" y="3"/>
                </a:cubicBezTo>
                <a:cubicBezTo>
                  <a:pt x="36" y="4"/>
                  <a:pt x="36" y="5"/>
                  <a:pt x="40" y="4"/>
                </a:cubicBezTo>
                <a:cubicBezTo>
                  <a:pt x="42" y="2"/>
                  <a:pt x="47" y="0"/>
                  <a:pt x="47" y="0"/>
                </a:cubicBezTo>
                <a:cubicBezTo>
                  <a:pt x="55" y="2"/>
                  <a:pt x="52" y="8"/>
                  <a:pt x="59" y="11"/>
                </a:cubicBezTo>
                <a:cubicBezTo>
                  <a:pt x="57" y="13"/>
                  <a:pt x="56" y="15"/>
                  <a:pt x="54" y="17"/>
                </a:cubicBezTo>
                <a:cubicBezTo>
                  <a:pt x="56" y="24"/>
                  <a:pt x="59" y="22"/>
                  <a:pt x="65" y="24"/>
                </a:cubicBezTo>
                <a:cubicBezTo>
                  <a:pt x="66" y="27"/>
                  <a:pt x="64" y="27"/>
                  <a:pt x="66" y="29"/>
                </a:cubicBezTo>
                <a:cubicBezTo>
                  <a:pt x="67" y="32"/>
                  <a:pt x="71" y="38"/>
                  <a:pt x="71" y="38"/>
                </a:cubicBezTo>
                <a:cubicBezTo>
                  <a:pt x="72" y="37"/>
                  <a:pt x="74" y="36"/>
                  <a:pt x="75" y="35"/>
                </a:cubicBezTo>
                <a:cubicBezTo>
                  <a:pt x="77" y="36"/>
                  <a:pt x="80" y="37"/>
                  <a:pt x="78" y="39"/>
                </a:cubicBezTo>
                <a:cubicBezTo>
                  <a:pt x="77" y="49"/>
                  <a:pt x="77" y="53"/>
                  <a:pt x="68" y="56"/>
                </a:cubicBezTo>
                <a:cubicBezTo>
                  <a:pt x="65" y="55"/>
                  <a:pt x="63" y="54"/>
                  <a:pt x="61" y="52"/>
                </a:cubicBezTo>
                <a:cubicBezTo>
                  <a:pt x="53" y="55"/>
                  <a:pt x="51" y="60"/>
                  <a:pt x="45" y="66"/>
                </a:cubicBezTo>
                <a:cubicBezTo>
                  <a:pt x="43" y="68"/>
                  <a:pt x="38" y="72"/>
                  <a:pt x="38" y="72"/>
                </a:cubicBezTo>
                <a:lnTo>
                  <a:pt x="33" y="67"/>
                </a:lnTo>
                <a:cubicBezTo>
                  <a:pt x="33" y="67"/>
                  <a:pt x="32" y="66"/>
                  <a:pt x="32" y="66"/>
                </a:cubicBezTo>
                <a:cubicBezTo>
                  <a:pt x="30" y="59"/>
                  <a:pt x="29" y="64"/>
                  <a:pt x="24" y="61"/>
                </a:cubicBezTo>
                <a:cubicBezTo>
                  <a:pt x="21" y="59"/>
                  <a:pt x="16" y="53"/>
                  <a:pt x="16" y="53"/>
                </a:cubicBezTo>
                <a:cubicBezTo>
                  <a:pt x="18" y="41"/>
                  <a:pt x="19" y="42"/>
                  <a:pt x="6" y="41"/>
                </a:cubicBezTo>
                <a:cubicBezTo>
                  <a:pt x="3" y="38"/>
                  <a:pt x="4" y="40"/>
                  <a:pt x="5" y="35"/>
                </a:cubicBezTo>
                <a:cubicBezTo>
                  <a:pt x="4" y="32"/>
                  <a:pt x="3" y="31"/>
                  <a:pt x="4" y="28"/>
                </a:cubicBezTo>
                <a:cubicBezTo>
                  <a:pt x="0" y="24"/>
                  <a:pt x="3" y="21"/>
                  <a:pt x="6" y="18"/>
                </a:cubicBezTo>
                <a:lnTo>
                  <a:pt x="22" y="9"/>
                </a:lnTo>
                <a:cubicBezTo>
                  <a:pt x="22" y="9"/>
                  <a:pt x="21" y="8"/>
                  <a:pt x="21" y="8"/>
                </a:cubicBezTo>
                <a:lnTo>
                  <a:pt x="23" y="6"/>
                </a:lnTo>
                <a:cubicBezTo>
                  <a:pt x="23" y="6"/>
                  <a:pt x="22" y="7"/>
                  <a:pt x="22" y="7"/>
                </a:cubicBezTo>
                <a:close/>
              </a:path>
            </a:pathLst>
          </a:custGeom>
          <a:solidFill>
            <a:srgbClr val="AFDD7D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8" name="Володарский"/>
          <p:cNvSpPr>
            <a:spLocks/>
          </p:cNvSpPr>
          <p:nvPr/>
        </p:nvSpPr>
        <p:spPr bwMode="auto">
          <a:xfrm>
            <a:off x="1047750" y="3562350"/>
            <a:ext cx="733425" cy="647700"/>
          </a:xfrm>
          <a:custGeom>
            <a:avLst/>
            <a:gdLst>
              <a:gd name="T0" fmla="*/ 2147483647 w 81"/>
              <a:gd name="T1" fmla="*/ 0 h 68"/>
              <a:gd name="T2" fmla="*/ 2147483647 w 81"/>
              <a:gd name="T3" fmla="*/ 2147483647 h 68"/>
              <a:gd name="T4" fmla="*/ 2147483647 w 81"/>
              <a:gd name="T5" fmla="*/ 2147483647 h 68"/>
              <a:gd name="T6" fmla="*/ 2147483647 w 81"/>
              <a:gd name="T7" fmla="*/ 2147483647 h 68"/>
              <a:gd name="T8" fmla="*/ 2147483647 w 81"/>
              <a:gd name="T9" fmla="*/ 2147483647 h 68"/>
              <a:gd name="T10" fmla="*/ 2147483647 w 81"/>
              <a:gd name="T11" fmla="*/ 2147483647 h 68"/>
              <a:gd name="T12" fmla="*/ 2147483647 w 81"/>
              <a:gd name="T13" fmla="*/ 2147483647 h 68"/>
              <a:gd name="T14" fmla="*/ 2147483647 w 81"/>
              <a:gd name="T15" fmla="*/ 2147483647 h 68"/>
              <a:gd name="T16" fmla="*/ 2147483647 w 81"/>
              <a:gd name="T17" fmla="*/ 2147483647 h 68"/>
              <a:gd name="T18" fmla="*/ 2147483647 w 81"/>
              <a:gd name="T19" fmla="*/ 2147483647 h 68"/>
              <a:gd name="T20" fmla="*/ 2147483647 w 81"/>
              <a:gd name="T21" fmla="*/ 2147483647 h 68"/>
              <a:gd name="T22" fmla="*/ 2147483647 w 81"/>
              <a:gd name="T23" fmla="*/ 2147483647 h 68"/>
              <a:gd name="T24" fmla="*/ 2147483647 w 81"/>
              <a:gd name="T25" fmla="*/ 2147483647 h 68"/>
              <a:gd name="T26" fmla="*/ 2147483647 w 81"/>
              <a:gd name="T27" fmla="*/ 2147483647 h 68"/>
              <a:gd name="T28" fmla="*/ 2147483647 w 81"/>
              <a:gd name="T29" fmla="*/ 2147483647 h 68"/>
              <a:gd name="T30" fmla="*/ 2147483647 w 81"/>
              <a:gd name="T31" fmla="*/ 2147483647 h 68"/>
              <a:gd name="T32" fmla="*/ 2147483647 w 81"/>
              <a:gd name="T33" fmla="*/ 2147483647 h 68"/>
              <a:gd name="T34" fmla="*/ 2147483647 w 81"/>
              <a:gd name="T35" fmla="*/ 2147483647 h 68"/>
              <a:gd name="T36" fmla="*/ 2147483647 w 81"/>
              <a:gd name="T37" fmla="*/ 0 h 68"/>
              <a:gd name="T38" fmla="*/ 2147483647 w 81"/>
              <a:gd name="T39" fmla="*/ 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"/>
              <a:gd name="T61" fmla="*/ 0 h 68"/>
              <a:gd name="T62" fmla="*/ 81 w 81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" h="68">
                <a:moveTo>
                  <a:pt x="33" y="0"/>
                </a:moveTo>
                <a:cubicBezTo>
                  <a:pt x="30" y="3"/>
                  <a:pt x="33" y="0"/>
                  <a:pt x="31" y="7"/>
                </a:cubicBezTo>
                <a:cubicBezTo>
                  <a:pt x="31" y="9"/>
                  <a:pt x="28" y="12"/>
                  <a:pt x="28" y="12"/>
                </a:cubicBezTo>
                <a:cubicBezTo>
                  <a:pt x="21" y="11"/>
                  <a:pt x="20" y="10"/>
                  <a:pt x="13" y="9"/>
                </a:cubicBezTo>
                <a:cubicBezTo>
                  <a:pt x="10" y="10"/>
                  <a:pt x="7" y="12"/>
                  <a:pt x="4" y="13"/>
                </a:cubicBezTo>
                <a:cubicBezTo>
                  <a:pt x="0" y="20"/>
                  <a:pt x="10" y="31"/>
                  <a:pt x="15" y="36"/>
                </a:cubicBezTo>
                <a:cubicBezTo>
                  <a:pt x="17" y="49"/>
                  <a:pt x="15" y="56"/>
                  <a:pt x="24" y="65"/>
                </a:cubicBezTo>
                <a:cubicBezTo>
                  <a:pt x="27" y="64"/>
                  <a:pt x="28" y="61"/>
                  <a:pt x="31" y="60"/>
                </a:cubicBezTo>
                <a:cubicBezTo>
                  <a:pt x="37" y="61"/>
                  <a:pt x="42" y="61"/>
                  <a:pt x="47" y="58"/>
                </a:cubicBezTo>
                <a:cubicBezTo>
                  <a:pt x="53" y="59"/>
                  <a:pt x="55" y="61"/>
                  <a:pt x="59" y="64"/>
                </a:cubicBezTo>
                <a:cubicBezTo>
                  <a:pt x="61" y="65"/>
                  <a:pt x="63" y="68"/>
                  <a:pt x="63" y="68"/>
                </a:cubicBezTo>
                <a:cubicBezTo>
                  <a:pt x="69" y="66"/>
                  <a:pt x="76" y="65"/>
                  <a:pt x="81" y="60"/>
                </a:cubicBezTo>
                <a:cubicBezTo>
                  <a:pt x="79" y="58"/>
                  <a:pt x="78" y="55"/>
                  <a:pt x="76" y="53"/>
                </a:cubicBezTo>
                <a:cubicBezTo>
                  <a:pt x="75" y="52"/>
                  <a:pt x="73" y="50"/>
                  <a:pt x="73" y="50"/>
                </a:cubicBezTo>
                <a:cubicBezTo>
                  <a:pt x="76" y="45"/>
                  <a:pt x="75" y="49"/>
                  <a:pt x="74" y="39"/>
                </a:cubicBezTo>
                <a:cubicBezTo>
                  <a:pt x="75" y="36"/>
                  <a:pt x="70" y="31"/>
                  <a:pt x="70" y="31"/>
                </a:cubicBezTo>
                <a:cubicBezTo>
                  <a:pt x="60" y="32"/>
                  <a:pt x="58" y="32"/>
                  <a:pt x="51" y="28"/>
                </a:cubicBezTo>
                <a:cubicBezTo>
                  <a:pt x="51" y="26"/>
                  <a:pt x="43" y="7"/>
                  <a:pt x="42" y="6"/>
                </a:cubicBezTo>
                <a:cubicBezTo>
                  <a:pt x="40" y="3"/>
                  <a:pt x="35" y="0"/>
                  <a:pt x="35" y="0"/>
                </a:cubicBezTo>
                <a:cubicBezTo>
                  <a:pt x="33" y="1"/>
                  <a:pt x="31" y="4"/>
                  <a:pt x="33" y="0"/>
                </a:cubicBezTo>
                <a:close/>
              </a:path>
            </a:pathLst>
          </a:custGeom>
          <a:solidFill>
            <a:srgbClr val="FFFF53"/>
          </a:solidFill>
          <a:ln w="25400">
            <a:solidFill>
              <a:srgbClr val="000000"/>
            </a:solidFill>
            <a:round/>
            <a:headEnd/>
            <a:tailEnd/>
          </a:ln>
        </p:spPr>
      </p:sp>
      <p:sp>
        <p:nvSpPr>
          <p:cNvPr id="269" name="rvet"/>
          <p:cNvSpPr txBox="1">
            <a:spLocks noChangeAspect="1" noChangeArrowheads="1"/>
          </p:cNvSpPr>
          <p:nvPr/>
        </p:nvSpPr>
        <p:spPr bwMode="auto">
          <a:xfrm>
            <a:off x="3491880" y="1268760"/>
            <a:ext cx="5429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Ветлужский</a:t>
            </a:r>
          </a:p>
        </p:txBody>
      </p:sp>
      <p:sp>
        <p:nvSpPr>
          <p:cNvPr id="270" name="rhah"/>
          <p:cNvSpPr txBox="1">
            <a:spLocks noChangeArrowheads="1"/>
          </p:cNvSpPr>
          <p:nvPr/>
        </p:nvSpPr>
        <p:spPr bwMode="auto">
          <a:xfrm>
            <a:off x="4381500" y="1285876"/>
            <a:ext cx="676275" cy="1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Шахунья</a:t>
            </a:r>
          </a:p>
        </p:txBody>
      </p:sp>
      <p:sp>
        <p:nvSpPr>
          <p:cNvPr id="271" name="rtoha"/>
          <p:cNvSpPr txBox="1">
            <a:spLocks noChangeArrowheads="1"/>
          </p:cNvSpPr>
          <p:nvPr/>
        </p:nvSpPr>
        <p:spPr bwMode="auto">
          <a:xfrm flipV="1">
            <a:off x="5148064" y="1268760"/>
            <a:ext cx="6191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Тоншаевский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2" name="rtonk" descr="Подпись: Тонкинский"/>
          <p:cNvSpPr txBox="1">
            <a:spLocks noChangeArrowheads="1"/>
          </p:cNvSpPr>
          <p:nvPr/>
        </p:nvSpPr>
        <p:spPr bwMode="auto">
          <a:xfrm>
            <a:off x="4499992" y="1988840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Тонкинский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3" name="rure"/>
          <p:cNvSpPr txBox="1">
            <a:spLocks noChangeArrowheads="1"/>
          </p:cNvSpPr>
          <p:nvPr/>
        </p:nvSpPr>
        <p:spPr bwMode="auto">
          <a:xfrm>
            <a:off x="3851920" y="1844824"/>
            <a:ext cx="4381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Уренский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4" name="rvarn"/>
          <p:cNvSpPr txBox="1">
            <a:spLocks noChangeArrowheads="1"/>
          </p:cNvSpPr>
          <p:nvPr/>
        </p:nvSpPr>
        <p:spPr bwMode="auto">
          <a:xfrm>
            <a:off x="2843808" y="1700808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Варнавинский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5" name="rkras"/>
          <p:cNvSpPr txBox="1">
            <a:spLocks noChangeArrowheads="1"/>
          </p:cNvSpPr>
          <p:nvPr/>
        </p:nvSpPr>
        <p:spPr bwMode="auto">
          <a:xfrm>
            <a:off x="3203848" y="2348880"/>
            <a:ext cx="762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Краснобаковский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6" name="rsar"/>
          <p:cNvSpPr txBox="1">
            <a:spLocks noChangeArrowheads="1"/>
          </p:cNvSpPr>
          <p:nvPr/>
        </p:nvSpPr>
        <p:spPr bwMode="auto">
          <a:xfrm>
            <a:off x="4499992" y="2564904"/>
            <a:ext cx="561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Шарангский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77" name="rsem"/>
          <p:cNvSpPr txBox="1">
            <a:spLocks noChangeArrowheads="1"/>
          </p:cNvSpPr>
          <p:nvPr/>
        </p:nvSpPr>
        <p:spPr bwMode="auto">
          <a:xfrm>
            <a:off x="2495550" y="286702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г.о.Семеновский</a:t>
            </a:r>
          </a:p>
        </p:txBody>
      </p:sp>
      <p:sp>
        <p:nvSpPr>
          <p:cNvPr id="278" name="rvosk"/>
          <p:cNvSpPr txBox="1">
            <a:spLocks noChangeArrowheads="1"/>
          </p:cNvSpPr>
          <p:nvPr/>
        </p:nvSpPr>
        <p:spPr bwMode="auto">
          <a:xfrm>
            <a:off x="3563888" y="2924944"/>
            <a:ext cx="6858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Воскресенский</a:t>
            </a:r>
          </a:p>
        </p:txBody>
      </p:sp>
      <p:sp>
        <p:nvSpPr>
          <p:cNvPr id="279" name="rkovr"/>
          <p:cNvSpPr txBox="1">
            <a:spLocks noChangeArrowheads="1"/>
          </p:cNvSpPr>
          <p:nvPr/>
        </p:nvSpPr>
        <p:spPr bwMode="auto">
          <a:xfrm>
            <a:off x="2051720" y="2276872"/>
            <a:ext cx="6572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Ковернинский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0" name="rsokol"/>
          <p:cNvSpPr txBox="1">
            <a:spLocks noChangeArrowheads="1"/>
          </p:cNvSpPr>
          <p:nvPr/>
        </p:nvSpPr>
        <p:spPr bwMode="auto">
          <a:xfrm>
            <a:off x="1743074" y="2019300"/>
            <a:ext cx="466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г.о.Сокольский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1" name="rgor"/>
          <p:cNvSpPr txBox="1">
            <a:spLocks noChangeArrowheads="1"/>
          </p:cNvSpPr>
          <p:nvPr/>
        </p:nvSpPr>
        <p:spPr bwMode="auto">
          <a:xfrm>
            <a:off x="1752600" y="3057525"/>
            <a:ext cx="4952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Городец-кий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2" name="rbors"/>
          <p:cNvSpPr txBox="1">
            <a:spLocks noChangeArrowheads="1"/>
          </p:cNvSpPr>
          <p:nvPr/>
        </p:nvSpPr>
        <p:spPr bwMode="auto">
          <a:xfrm>
            <a:off x="2627784" y="4005064"/>
            <a:ext cx="514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г.о. г.  Бор</a:t>
            </a:r>
          </a:p>
        </p:txBody>
      </p:sp>
      <p:sp>
        <p:nvSpPr>
          <p:cNvPr id="283" name="rlisk"/>
          <p:cNvSpPr txBox="1">
            <a:spLocks noChangeArrowheads="1"/>
          </p:cNvSpPr>
          <p:nvPr/>
        </p:nvSpPr>
        <p:spPr bwMode="auto">
          <a:xfrm>
            <a:off x="3347864" y="3861048"/>
            <a:ext cx="323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Лыско-вский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4" name="rvorot"/>
          <p:cNvSpPr txBox="1">
            <a:spLocks noChangeArrowheads="1"/>
          </p:cNvSpPr>
          <p:nvPr/>
        </p:nvSpPr>
        <p:spPr bwMode="auto">
          <a:xfrm>
            <a:off x="3779912" y="3861048"/>
            <a:ext cx="457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г.о.Воро-тынский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85" name="rchka"/>
          <p:cNvSpPr txBox="1">
            <a:spLocks noChangeArrowheads="1"/>
          </p:cNvSpPr>
          <p:nvPr/>
        </p:nvSpPr>
        <p:spPr bwMode="auto">
          <a:xfrm>
            <a:off x="1247775" y="3114675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Чкаловскск</a:t>
            </a:r>
          </a:p>
        </p:txBody>
      </p:sp>
      <p:sp>
        <p:nvSpPr>
          <p:cNvPr id="286" name="rbalah"/>
          <p:cNvSpPr txBox="1">
            <a:spLocks noChangeArrowheads="1"/>
          </p:cNvSpPr>
          <p:nvPr/>
        </p:nvSpPr>
        <p:spPr bwMode="auto">
          <a:xfrm>
            <a:off x="1571625" y="3228975"/>
            <a:ext cx="400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Балах-нинский</a:t>
            </a:r>
          </a:p>
        </p:txBody>
      </p:sp>
      <p:sp>
        <p:nvSpPr>
          <p:cNvPr id="287" name="rdzer"/>
          <p:cNvSpPr txBox="1">
            <a:spLocks noChangeArrowheads="1"/>
          </p:cNvSpPr>
          <p:nvPr/>
        </p:nvSpPr>
        <p:spPr bwMode="auto">
          <a:xfrm>
            <a:off x="1733550" y="3952875"/>
            <a:ext cx="43815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Дзержинск</a:t>
            </a:r>
          </a:p>
          <a:p>
            <a:pPr algn="ctr" rtl="0">
              <a:defRPr sz="1000"/>
            </a:pPr>
            <a:endParaRPr lang="ru-RU" sz="600" b="0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p:txBody>
      </p:sp>
      <p:sp>
        <p:nvSpPr>
          <p:cNvPr id="288" name="rvolod"/>
          <p:cNvSpPr txBox="1">
            <a:spLocks noChangeArrowheads="1"/>
          </p:cNvSpPr>
          <p:nvPr/>
        </p:nvSpPr>
        <p:spPr bwMode="auto">
          <a:xfrm>
            <a:off x="1057275" y="3743325"/>
            <a:ext cx="561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Володар-ский</a:t>
            </a:r>
          </a:p>
        </p:txBody>
      </p:sp>
      <p:sp>
        <p:nvSpPr>
          <p:cNvPr id="289" name="rnovgr"/>
          <p:cNvSpPr txBox="1">
            <a:spLocks noChangeArrowheads="1"/>
          </p:cNvSpPr>
          <p:nvPr/>
        </p:nvSpPr>
        <p:spPr bwMode="auto">
          <a:xfrm>
            <a:off x="2123728" y="3501008"/>
            <a:ext cx="5238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Н.Новгород</a:t>
            </a:r>
          </a:p>
        </p:txBody>
      </p:sp>
      <p:sp>
        <p:nvSpPr>
          <p:cNvPr id="290" name="rpavlo"/>
          <p:cNvSpPr txBox="1">
            <a:spLocks noChangeArrowheads="1"/>
          </p:cNvSpPr>
          <p:nvPr/>
        </p:nvSpPr>
        <p:spPr bwMode="auto">
          <a:xfrm>
            <a:off x="1115616" y="4293096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Павловский</a:t>
            </a:r>
          </a:p>
        </p:txBody>
      </p:sp>
      <p:sp>
        <p:nvSpPr>
          <p:cNvPr id="291" name="rvacha"/>
          <p:cNvSpPr txBox="1">
            <a:spLocks noChangeArrowheads="1"/>
          </p:cNvSpPr>
          <p:nvPr/>
        </p:nvSpPr>
        <p:spPr bwMode="auto">
          <a:xfrm>
            <a:off x="899592" y="4725144"/>
            <a:ext cx="4476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Вачский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92" name="rsosn"/>
          <p:cNvSpPr txBox="1">
            <a:spLocks noChangeArrowheads="1"/>
          </p:cNvSpPr>
          <p:nvPr/>
        </p:nvSpPr>
        <p:spPr bwMode="auto">
          <a:xfrm>
            <a:off x="1331640" y="4869160"/>
            <a:ext cx="6191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Сосновский</a:t>
            </a:r>
          </a:p>
        </p:txBody>
      </p:sp>
      <p:sp>
        <p:nvSpPr>
          <p:cNvPr id="293" name="rbogor"/>
          <p:cNvSpPr txBox="1">
            <a:spLocks noChangeArrowheads="1"/>
          </p:cNvSpPr>
          <p:nvPr/>
        </p:nvSpPr>
        <p:spPr bwMode="auto">
          <a:xfrm>
            <a:off x="1619672" y="4293096"/>
            <a:ext cx="6286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Богородский</a:t>
            </a:r>
          </a:p>
        </p:txBody>
      </p:sp>
      <p:sp>
        <p:nvSpPr>
          <p:cNvPr id="294" name="rkstov"/>
          <p:cNvSpPr txBox="1">
            <a:spLocks noChangeArrowheads="1"/>
          </p:cNvSpPr>
          <p:nvPr/>
        </p:nvSpPr>
        <p:spPr bwMode="auto">
          <a:xfrm>
            <a:off x="2483768" y="4293096"/>
            <a:ext cx="5048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Кстовский</a:t>
            </a:r>
          </a:p>
        </p:txBody>
      </p:sp>
      <p:sp>
        <p:nvSpPr>
          <p:cNvPr id="295" name="rspas"/>
          <p:cNvSpPr txBox="1">
            <a:spLocks noChangeArrowheads="1"/>
          </p:cNvSpPr>
          <p:nvPr/>
        </p:nvSpPr>
        <p:spPr bwMode="auto">
          <a:xfrm>
            <a:off x="3923928" y="4365104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Спасский</a:t>
            </a:r>
          </a:p>
        </p:txBody>
      </p:sp>
      <p:sp>
        <p:nvSpPr>
          <p:cNvPr id="296" name="rdalk"/>
          <p:cNvSpPr txBox="1">
            <a:spLocks noChangeArrowheads="1"/>
          </p:cNvSpPr>
          <p:nvPr/>
        </p:nvSpPr>
        <p:spPr bwMode="auto">
          <a:xfrm>
            <a:off x="1979712" y="4581128"/>
            <a:ext cx="904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Дальне-константиновский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97" name="rbolmu"/>
          <p:cNvSpPr txBox="1">
            <a:spLocks noChangeArrowheads="1"/>
          </p:cNvSpPr>
          <p:nvPr/>
        </p:nvSpPr>
        <p:spPr bwMode="auto">
          <a:xfrm>
            <a:off x="3203848" y="4365104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Больше-мураш-кинский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298" name="rknag"/>
          <p:cNvSpPr txBox="1">
            <a:spLocks noChangeArrowheads="1"/>
          </p:cNvSpPr>
          <p:nvPr/>
        </p:nvSpPr>
        <p:spPr bwMode="auto">
          <a:xfrm>
            <a:off x="3305175" y="474345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6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Княгинин-ский</a:t>
            </a:r>
          </a:p>
        </p:txBody>
      </p:sp>
      <p:sp>
        <p:nvSpPr>
          <p:cNvPr id="299" name="rnava"/>
          <p:cNvSpPr txBox="1">
            <a:spLocks noChangeArrowheads="1"/>
          </p:cNvSpPr>
          <p:nvPr/>
        </p:nvSpPr>
        <p:spPr bwMode="auto">
          <a:xfrm>
            <a:off x="504825" y="5172075"/>
            <a:ext cx="762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г.о.Навашинский</a:t>
            </a:r>
          </a:p>
        </p:txBody>
      </p:sp>
      <p:sp>
        <p:nvSpPr>
          <p:cNvPr id="300" name="rarda"/>
          <p:cNvSpPr txBox="1">
            <a:spLocks noChangeArrowheads="1"/>
          </p:cNvSpPr>
          <p:nvPr/>
        </p:nvSpPr>
        <p:spPr bwMode="auto">
          <a:xfrm>
            <a:off x="1219200" y="5362575"/>
            <a:ext cx="438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Ардатов-ский</a:t>
            </a:r>
          </a:p>
        </p:txBody>
      </p:sp>
      <p:sp>
        <p:nvSpPr>
          <p:cNvPr id="301" name="rarza"/>
          <p:cNvSpPr txBox="1">
            <a:spLocks noChangeArrowheads="1"/>
          </p:cNvSpPr>
          <p:nvPr/>
        </p:nvSpPr>
        <p:spPr bwMode="auto">
          <a:xfrm>
            <a:off x="1876425" y="5476875"/>
            <a:ext cx="4762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Арзамас-ский</a:t>
            </a:r>
          </a:p>
        </p:txBody>
      </p:sp>
      <p:sp>
        <p:nvSpPr>
          <p:cNvPr id="302" name="rvad"/>
          <p:cNvSpPr txBox="1">
            <a:spLocks noChangeArrowheads="1"/>
          </p:cNvSpPr>
          <p:nvPr/>
        </p:nvSpPr>
        <p:spPr bwMode="auto">
          <a:xfrm>
            <a:off x="2333625" y="5029200"/>
            <a:ext cx="409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Вадский</a:t>
            </a:r>
          </a:p>
        </p:txBody>
      </p:sp>
      <p:sp>
        <p:nvSpPr>
          <p:cNvPr id="303" name="rperev"/>
          <p:cNvSpPr txBox="1">
            <a:spLocks noChangeArrowheads="1"/>
          </p:cNvSpPr>
          <p:nvPr/>
        </p:nvSpPr>
        <p:spPr bwMode="auto">
          <a:xfrm>
            <a:off x="2667000" y="4724400"/>
            <a:ext cx="333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Перевоз-ский</a:t>
            </a:r>
          </a:p>
        </p:txBody>
      </p:sp>
      <p:sp>
        <p:nvSpPr>
          <p:cNvPr id="304" name="rbytyr"/>
          <p:cNvSpPr txBox="1">
            <a:spLocks noChangeArrowheads="1"/>
          </p:cNvSpPr>
          <p:nvPr/>
        </p:nvSpPr>
        <p:spPr bwMode="auto">
          <a:xfrm>
            <a:off x="3057525" y="4905375"/>
            <a:ext cx="390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Бутур-линский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05" name="rserg"/>
          <p:cNvSpPr txBox="1">
            <a:spLocks noChangeArrowheads="1"/>
          </p:cNvSpPr>
          <p:nvPr/>
        </p:nvSpPr>
        <p:spPr bwMode="auto">
          <a:xfrm>
            <a:off x="3707904" y="4653136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Сергач-ский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06" name="rpila"/>
          <p:cNvSpPr txBox="1">
            <a:spLocks noChangeArrowheads="1"/>
          </p:cNvSpPr>
          <p:nvPr/>
        </p:nvSpPr>
        <p:spPr bwMode="auto">
          <a:xfrm>
            <a:off x="4086225" y="5210175"/>
            <a:ext cx="40957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Пиль-нен-ский</a:t>
            </a:r>
          </a:p>
        </p:txBody>
      </p:sp>
      <p:sp>
        <p:nvSpPr>
          <p:cNvPr id="307" name="rkyle"/>
          <p:cNvSpPr txBox="1">
            <a:spLocks noChangeArrowheads="1"/>
          </p:cNvSpPr>
          <p:nvPr/>
        </p:nvSpPr>
        <p:spPr bwMode="auto">
          <a:xfrm>
            <a:off x="683568" y="5445224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Кулебаки</a:t>
            </a:r>
          </a:p>
          <a:p>
            <a:pPr algn="l" rtl="0">
              <a:defRPr sz="1000"/>
            </a:pPr>
            <a:endParaRPr lang="ru-RU" sz="700" b="0" i="0" strike="noStrike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08" name="rhat"/>
          <p:cNvSpPr txBox="1">
            <a:spLocks noChangeArrowheads="1"/>
          </p:cNvSpPr>
          <p:nvPr/>
        </p:nvSpPr>
        <p:spPr bwMode="auto">
          <a:xfrm>
            <a:off x="2295525" y="5505450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Шатковский</a:t>
            </a:r>
          </a:p>
        </p:txBody>
      </p:sp>
      <p:sp>
        <p:nvSpPr>
          <p:cNvPr id="309" name="rgaga"/>
          <p:cNvSpPr txBox="1">
            <a:spLocks noChangeArrowheads="1"/>
          </p:cNvSpPr>
          <p:nvPr/>
        </p:nvSpPr>
        <p:spPr bwMode="auto">
          <a:xfrm>
            <a:off x="3114675" y="5772150"/>
            <a:ext cx="571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Гагинский</a:t>
            </a:r>
          </a:p>
        </p:txBody>
      </p:sp>
      <p:sp>
        <p:nvSpPr>
          <p:cNvPr id="310" name="rkrso"/>
          <p:cNvSpPr txBox="1">
            <a:spLocks noChangeArrowheads="1"/>
          </p:cNvSpPr>
          <p:nvPr/>
        </p:nvSpPr>
        <p:spPr bwMode="auto">
          <a:xfrm>
            <a:off x="3707904" y="5517232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Красно-октябрь</a:t>
            </a: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-</a:t>
            </a:r>
          </a:p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11" name="rsech"/>
          <p:cNvSpPr txBox="1">
            <a:spLocks noChangeArrowheads="1"/>
          </p:cNvSpPr>
          <p:nvPr/>
        </p:nvSpPr>
        <p:spPr bwMode="auto">
          <a:xfrm>
            <a:off x="3923928" y="5805264"/>
            <a:ext cx="6381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 err="1">
                <a:solidFill>
                  <a:srgbClr val="000000"/>
                </a:solidFill>
                <a:latin typeface="Arial CYR"/>
              </a:rPr>
              <a:t>Сеченовский</a:t>
            </a:r>
            <a:endParaRPr lang="ru-RU" sz="700" b="0" i="0" strike="noStrike" dirty="0">
              <a:solidFill>
                <a:srgbClr val="000000"/>
              </a:solidFill>
              <a:latin typeface="Arial CYR"/>
            </a:endParaRPr>
          </a:p>
        </p:txBody>
      </p:sp>
      <p:sp>
        <p:nvSpPr>
          <p:cNvPr id="312" name="rviks"/>
          <p:cNvSpPr txBox="1">
            <a:spLocks noChangeArrowheads="1"/>
          </p:cNvSpPr>
          <p:nvPr/>
        </p:nvSpPr>
        <p:spPr bwMode="auto">
          <a:xfrm>
            <a:off x="276225" y="5534025"/>
            <a:ext cx="571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Выкса</a:t>
            </a:r>
          </a:p>
        </p:txBody>
      </p:sp>
      <p:sp>
        <p:nvSpPr>
          <p:cNvPr id="313" name="rvozn"/>
          <p:cNvSpPr txBox="1">
            <a:spLocks noChangeArrowheads="1"/>
          </p:cNvSpPr>
          <p:nvPr/>
        </p:nvSpPr>
        <p:spPr bwMode="auto">
          <a:xfrm>
            <a:off x="809625" y="6029325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Вознесенский</a:t>
            </a:r>
          </a:p>
        </p:txBody>
      </p:sp>
      <p:sp>
        <p:nvSpPr>
          <p:cNvPr id="314" name="rdivo"/>
          <p:cNvSpPr txBox="1">
            <a:spLocks noChangeArrowheads="1"/>
          </p:cNvSpPr>
          <p:nvPr/>
        </p:nvSpPr>
        <p:spPr bwMode="auto">
          <a:xfrm>
            <a:off x="1352550" y="5734050"/>
            <a:ext cx="542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Диве-евский</a:t>
            </a:r>
          </a:p>
        </p:txBody>
      </p:sp>
      <p:sp>
        <p:nvSpPr>
          <p:cNvPr id="315" name="rpervo"/>
          <p:cNvSpPr txBox="1">
            <a:spLocks noChangeArrowheads="1"/>
          </p:cNvSpPr>
          <p:nvPr/>
        </p:nvSpPr>
        <p:spPr bwMode="auto">
          <a:xfrm>
            <a:off x="1828800" y="6248400"/>
            <a:ext cx="600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г.о. г. Перво-майск</a:t>
            </a:r>
          </a:p>
        </p:txBody>
      </p:sp>
      <p:sp>
        <p:nvSpPr>
          <p:cNvPr id="316" name="rluko"/>
          <p:cNvSpPr txBox="1">
            <a:spLocks noChangeArrowheads="1"/>
          </p:cNvSpPr>
          <p:nvPr/>
        </p:nvSpPr>
        <p:spPr bwMode="auto">
          <a:xfrm>
            <a:off x="2619375" y="5895975"/>
            <a:ext cx="628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Лукояновский</a:t>
            </a:r>
          </a:p>
        </p:txBody>
      </p:sp>
      <p:sp>
        <p:nvSpPr>
          <p:cNvPr id="317" name="rbbol"/>
          <p:cNvSpPr txBox="1">
            <a:spLocks noChangeArrowheads="1"/>
          </p:cNvSpPr>
          <p:nvPr/>
        </p:nvSpPr>
        <p:spPr bwMode="auto">
          <a:xfrm>
            <a:off x="3257550" y="5915025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ru-RU" sz="700" b="0" i="0" strike="noStrike">
                <a:solidFill>
                  <a:srgbClr val="000000"/>
                </a:solidFill>
                <a:latin typeface="Arial CYR"/>
              </a:rPr>
              <a:t>Больше-болдинский</a:t>
            </a:r>
          </a:p>
        </p:txBody>
      </p:sp>
      <p:sp>
        <p:nvSpPr>
          <p:cNvPr id="318" name="rpoch"/>
          <p:cNvSpPr txBox="1">
            <a:spLocks noChangeArrowheads="1"/>
          </p:cNvSpPr>
          <p:nvPr/>
        </p:nvSpPr>
        <p:spPr bwMode="auto">
          <a:xfrm>
            <a:off x="2771800" y="6715125"/>
            <a:ext cx="657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700" b="0" i="0" strike="noStrike" dirty="0">
                <a:solidFill>
                  <a:srgbClr val="000000"/>
                </a:solidFill>
                <a:latin typeface="Arial CYR"/>
              </a:rPr>
              <a:t>Починковский</a:t>
            </a:r>
          </a:p>
        </p:txBody>
      </p:sp>
      <p:sp>
        <p:nvSpPr>
          <p:cNvPr id="319" name="Oval 511"/>
          <p:cNvSpPr>
            <a:spLocks noChangeArrowheads="1"/>
          </p:cNvSpPr>
          <p:nvPr/>
        </p:nvSpPr>
        <p:spPr bwMode="auto">
          <a:xfrm>
            <a:off x="1495425" y="6419850"/>
            <a:ext cx="381000" cy="142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20" name="Oval 512"/>
          <p:cNvSpPr>
            <a:spLocks noChangeArrowheads="1"/>
          </p:cNvSpPr>
          <p:nvPr/>
        </p:nvSpPr>
        <p:spPr bwMode="auto">
          <a:xfrm>
            <a:off x="1438275" y="6410325"/>
            <a:ext cx="466725" cy="266700"/>
          </a:xfrm>
          <a:prstGeom prst="ellipse">
            <a:avLst/>
          </a:prstGeom>
          <a:solidFill>
            <a:srgbClr val="AFDD7D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 Саров</a:t>
            </a:r>
          </a:p>
        </p:txBody>
      </p:sp>
      <p:sp>
        <p:nvSpPr>
          <p:cNvPr id="321" name="Oval 512"/>
          <p:cNvSpPr>
            <a:spLocks noChangeArrowheads="1"/>
          </p:cNvSpPr>
          <p:nvPr/>
        </p:nvSpPr>
        <p:spPr bwMode="auto">
          <a:xfrm>
            <a:off x="1838325" y="5248275"/>
            <a:ext cx="466725" cy="266700"/>
          </a:xfrm>
          <a:prstGeom prst="ellipse">
            <a:avLst/>
          </a:prstGeom>
          <a:solidFill>
            <a:srgbClr val="FFFF53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500" b="0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г.Арзамас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188641"/>
            <a:ext cx="7128916" cy="936104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распространенности наркомании в обществе</a:t>
            </a:r>
            <a:endParaRPr lang="en-US" altLang="ru-RU" sz="24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3681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83568" y="1412776"/>
          <a:ext cx="7344816" cy="51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9" y="260351"/>
            <a:ext cx="6912767" cy="792386"/>
          </a:xfrm>
          <a:prstGeom prst="rect">
            <a:avLst/>
          </a:prstGeom>
          <a:gradFill>
            <a:gsLst>
              <a:gs pos="46720">
                <a:srgbClr val="ECECEC"/>
              </a:gs>
              <a:gs pos="10000">
                <a:srgbClr val="ECECEC"/>
              </a:gs>
              <a:gs pos="100000">
                <a:srgbClr val="D1D0D0"/>
              </a:gs>
            </a:gsLst>
            <a:lin ang="6120000" scaled="1"/>
          </a:gradFill>
          <a:ln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3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 наркомании в России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4" name="Picture 9" descr="m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88640"/>
            <a:ext cx="158417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/>
          <p:nvPr/>
        </p:nvGraphicFramePr>
        <p:xfrm>
          <a:off x="827584" y="1484784"/>
          <a:ext cx="72008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621</TotalTime>
  <Words>956</Words>
  <Application>Microsoft Office PowerPoint</Application>
  <PresentationFormat>Экран (4:3)</PresentationFormat>
  <Paragraphs>473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okobzan</dc:creator>
  <cp:lastModifiedBy>userito</cp:lastModifiedBy>
  <cp:revision>78</cp:revision>
  <dcterms:created xsi:type="dcterms:W3CDTF">2021-03-15T13:48:10Z</dcterms:created>
  <dcterms:modified xsi:type="dcterms:W3CDTF">2022-06-06T07:14:43Z</dcterms:modified>
</cp:coreProperties>
</file>